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72" r:id="rId2"/>
    <p:sldId id="306" r:id="rId3"/>
    <p:sldId id="275" r:id="rId4"/>
    <p:sldId id="290" r:id="rId5"/>
    <p:sldId id="292" r:id="rId6"/>
    <p:sldId id="291" r:id="rId7"/>
    <p:sldId id="293" r:id="rId8"/>
    <p:sldId id="298" r:id="rId9"/>
    <p:sldId id="299" r:id="rId10"/>
    <p:sldId id="294" r:id="rId11"/>
    <p:sldId id="296" r:id="rId12"/>
    <p:sldId id="295" r:id="rId13"/>
    <p:sldId id="301" r:id="rId14"/>
    <p:sldId id="303" r:id="rId15"/>
    <p:sldId id="302" r:id="rId16"/>
    <p:sldId id="304" r:id="rId17"/>
    <p:sldId id="305" r:id="rId18"/>
    <p:sldId id="286" r:id="rId19"/>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CC"/>
    <a:srgbClr val="00FF00"/>
    <a:srgbClr val="FF9900"/>
    <a:srgbClr val="FF9966"/>
    <a:srgbClr val="FFCC29"/>
    <a:srgbClr val="B45A00"/>
    <a:srgbClr val="CC6600"/>
    <a:srgbClr val="F9D9C3"/>
    <a:srgbClr val="4C5A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4660" autoAdjust="0"/>
  </p:normalViewPr>
  <p:slideViewPr>
    <p:cSldViewPr snapToGrid="0">
      <p:cViewPr varScale="1">
        <p:scale>
          <a:sx n="71" d="100"/>
          <a:sy n="71" d="100"/>
        </p:scale>
        <p:origin x="618"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286" cy="512015"/>
          </a:xfrm>
          <a:prstGeom prst="rect">
            <a:avLst/>
          </a:prstGeom>
        </p:spPr>
        <p:txBody>
          <a:bodyPr vert="horz" lIns="81857" tIns="40929" rIns="81857" bIns="40929" rtlCol="0"/>
          <a:lstStyle>
            <a:lvl1pPr algn="l">
              <a:defRPr sz="1100"/>
            </a:lvl1pPr>
          </a:lstStyle>
          <a:p>
            <a:r>
              <a:rPr lang="en-IN" smtClean="0"/>
              <a:t>1</a:t>
            </a:r>
            <a:endParaRPr lang="en-IN"/>
          </a:p>
        </p:txBody>
      </p:sp>
      <p:sp>
        <p:nvSpPr>
          <p:cNvPr id="3" name="Date Placeholder 2"/>
          <p:cNvSpPr>
            <a:spLocks noGrp="1"/>
          </p:cNvSpPr>
          <p:nvPr>
            <p:ph type="dt" sz="quarter" idx="1"/>
          </p:nvPr>
        </p:nvSpPr>
        <p:spPr>
          <a:xfrm>
            <a:off x="4024358" y="1"/>
            <a:ext cx="3078285" cy="512015"/>
          </a:xfrm>
          <a:prstGeom prst="rect">
            <a:avLst/>
          </a:prstGeom>
        </p:spPr>
        <p:txBody>
          <a:bodyPr vert="horz" lIns="81857" tIns="40929" rIns="81857" bIns="40929" rtlCol="0"/>
          <a:lstStyle>
            <a:lvl1pPr algn="r">
              <a:defRPr sz="1100"/>
            </a:lvl1pPr>
          </a:lstStyle>
          <a:p>
            <a:fld id="{51DB27F7-E2C0-49B4-8394-EA8635DC692A}" type="datetimeFigureOut">
              <a:rPr lang="en-IN" smtClean="0"/>
              <a:t>13-05-2020</a:t>
            </a:fld>
            <a:endParaRPr lang="en-IN"/>
          </a:p>
        </p:txBody>
      </p:sp>
      <p:sp>
        <p:nvSpPr>
          <p:cNvPr id="4" name="Footer Placeholder 3"/>
          <p:cNvSpPr>
            <a:spLocks noGrp="1"/>
          </p:cNvSpPr>
          <p:nvPr>
            <p:ph type="ftr" sz="quarter" idx="2"/>
          </p:nvPr>
        </p:nvSpPr>
        <p:spPr>
          <a:xfrm>
            <a:off x="0" y="9721177"/>
            <a:ext cx="3078286" cy="512015"/>
          </a:xfrm>
          <a:prstGeom prst="rect">
            <a:avLst/>
          </a:prstGeom>
        </p:spPr>
        <p:txBody>
          <a:bodyPr vert="horz" lIns="81857" tIns="40929" rIns="81857" bIns="40929" rtlCol="0" anchor="b"/>
          <a:lstStyle>
            <a:lvl1pPr algn="l">
              <a:defRPr sz="1100"/>
            </a:lvl1pPr>
          </a:lstStyle>
          <a:p>
            <a:endParaRPr lang="en-IN"/>
          </a:p>
        </p:txBody>
      </p:sp>
      <p:sp>
        <p:nvSpPr>
          <p:cNvPr id="5" name="Slide Number Placeholder 4"/>
          <p:cNvSpPr>
            <a:spLocks noGrp="1"/>
          </p:cNvSpPr>
          <p:nvPr>
            <p:ph type="sldNum" sz="quarter" idx="3"/>
          </p:nvPr>
        </p:nvSpPr>
        <p:spPr>
          <a:xfrm>
            <a:off x="4024358" y="9721177"/>
            <a:ext cx="3078285" cy="512015"/>
          </a:xfrm>
          <a:prstGeom prst="rect">
            <a:avLst/>
          </a:prstGeom>
        </p:spPr>
        <p:txBody>
          <a:bodyPr vert="horz" lIns="81857" tIns="40929" rIns="81857" bIns="40929" rtlCol="0" anchor="b"/>
          <a:lstStyle>
            <a:lvl1pPr algn="r">
              <a:defRPr sz="1100"/>
            </a:lvl1pPr>
          </a:lstStyle>
          <a:p>
            <a:fld id="{CA99B9F9-0CA5-4E40-BB2F-0ED23921B6A2}" type="slidenum">
              <a:rPr lang="en-IN" smtClean="0"/>
              <a:t>‹#›</a:t>
            </a:fld>
            <a:endParaRPr lang="en-IN"/>
          </a:p>
        </p:txBody>
      </p:sp>
    </p:spTree>
    <p:extLst>
      <p:ext uri="{BB962C8B-B14F-4D97-AF65-F5344CB8AC3E}">
        <p14:creationId xmlns:p14="http://schemas.microsoft.com/office/powerpoint/2010/main" val="320940563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286" cy="512015"/>
          </a:xfrm>
          <a:prstGeom prst="rect">
            <a:avLst/>
          </a:prstGeom>
        </p:spPr>
        <p:txBody>
          <a:bodyPr vert="horz" lIns="81857" tIns="40929" rIns="81857" bIns="40929" rtlCol="0"/>
          <a:lstStyle>
            <a:lvl1pPr algn="l">
              <a:defRPr sz="1100"/>
            </a:lvl1pPr>
          </a:lstStyle>
          <a:p>
            <a:r>
              <a:rPr lang="en-IN" smtClean="0"/>
              <a:t>1</a:t>
            </a:r>
            <a:endParaRPr lang="en-IN"/>
          </a:p>
        </p:txBody>
      </p:sp>
      <p:sp>
        <p:nvSpPr>
          <p:cNvPr id="3" name="Date Placeholder 2"/>
          <p:cNvSpPr>
            <a:spLocks noGrp="1"/>
          </p:cNvSpPr>
          <p:nvPr>
            <p:ph type="dt" idx="1"/>
          </p:nvPr>
        </p:nvSpPr>
        <p:spPr>
          <a:xfrm>
            <a:off x="4024358" y="1"/>
            <a:ext cx="3078285" cy="512015"/>
          </a:xfrm>
          <a:prstGeom prst="rect">
            <a:avLst/>
          </a:prstGeom>
        </p:spPr>
        <p:txBody>
          <a:bodyPr vert="horz" lIns="81857" tIns="40929" rIns="81857" bIns="40929" rtlCol="0"/>
          <a:lstStyle>
            <a:lvl1pPr algn="r">
              <a:defRPr sz="1100"/>
            </a:lvl1pPr>
          </a:lstStyle>
          <a:p>
            <a:fld id="{0C11743F-D31F-4A4A-AEA6-5E62AC8D07E4}" type="datetimeFigureOut">
              <a:rPr lang="en-IN" smtClean="0"/>
              <a:t>13-05-2020</a:t>
            </a:fld>
            <a:endParaRPr lang="en-IN"/>
          </a:p>
        </p:txBody>
      </p:sp>
      <p:sp>
        <p:nvSpPr>
          <p:cNvPr id="4" name="Slide Image Placeholder 3"/>
          <p:cNvSpPr>
            <a:spLocks noGrp="1" noRot="1" noChangeAspect="1"/>
          </p:cNvSpPr>
          <p:nvPr>
            <p:ph type="sldImg" idx="2"/>
          </p:nvPr>
        </p:nvSpPr>
        <p:spPr>
          <a:xfrm>
            <a:off x="142875" y="768350"/>
            <a:ext cx="6819900" cy="3836988"/>
          </a:xfrm>
          <a:prstGeom prst="rect">
            <a:avLst/>
          </a:prstGeom>
          <a:noFill/>
          <a:ln w="12700">
            <a:solidFill>
              <a:prstClr val="black"/>
            </a:solidFill>
          </a:ln>
        </p:spPr>
        <p:txBody>
          <a:bodyPr vert="horz" lIns="81857" tIns="40929" rIns="81857" bIns="40929" rtlCol="0" anchor="ctr"/>
          <a:lstStyle/>
          <a:p>
            <a:endParaRPr lang="en-IN"/>
          </a:p>
        </p:txBody>
      </p:sp>
      <p:sp>
        <p:nvSpPr>
          <p:cNvPr id="5" name="Notes Placeholder 4"/>
          <p:cNvSpPr>
            <a:spLocks noGrp="1"/>
          </p:cNvSpPr>
          <p:nvPr>
            <p:ph type="body" sz="quarter" idx="3"/>
          </p:nvPr>
        </p:nvSpPr>
        <p:spPr>
          <a:xfrm>
            <a:off x="710264" y="4861301"/>
            <a:ext cx="5683535" cy="4605291"/>
          </a:xfrm>
          <a:prstGeom prst="rect">
            <a:avLst/>
          </a:prstGeom>
        </p:spPr>
        <p:txBody>
          <a:bodyPr vert="horz" lIns="81857" tIns="40929" rIns="81857" bIns="4092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721177"/>
            <a:ext cx="3078286" cy="512015"/>
          </a:xfrm>
          <a:prstGeom prst="rect">
            <a:avLst/>
          </a:prstGeom>
        </p:spPr>
        <p:txBody>
          <a:bodyPr vert="horz" lIns="81857" tIns="40929" rIns="81857" bIns="40929" rtlCol="0" anchor="b"/>
          <a:lstStyle>
            <a:lvl1pPr algn="l">
              <a:defRPr sz="1100"/>
            </a:lvl1pPr>
          </a:lstStyle>
          <a:p>
            <a:endParaRPr lang="en-IN"/>
          </a:p>
        </p:txBody>
      </p:sp>
      <p:sp>
        <p:nvSpPr>
          <p:cNvPr id="7" name="Slide Number Placeholder 6"/>
          <p:cNvSpPr>
            <a:spLocks noGrp="1"/>
          </p:cNvSpPr>
          <p:nvPr>
            <p:ph type="sldNum" sz="quarter" idx="5"/>
          </p:nvPr>
        </p:nvSpPr>
        <p:spPr>
          <a:xfrm>
            <a:off x="4024358" y="9721177"/>
            <a:ext cx="3078285" cy="512015"/>
          </a:xfrm>
          <a:prstGeom prst="rect">
            <a:avLst/>
          </a:prstGeom>
        </p:spPr>
        <p:txBody>
          <a:bodyPr vert="horz" lIns="81857" tIns="40929" rIns="81857" bIns="40929" rtlCol="0" anchor="b"/>
          <a:lstStyle>
            <a:lvl1pPr algn="r">
              <a:defRPr sz="1100"/>
            </a:lvl1pPr>
          </a:lstStyle>
          <a:p>
            <a:fld id="{7481FEC1-AFD6-42FF-B481-1231B18B7D17}" type="slidenum">
              <a:rPr lang="en-IN" smtClean="0"/>
              <a:t>‹#›</a:t>
            </a:fld>
            <a:endParaRPr lang="en-IN"/>
          </a:p>
        </p:txBody>
      </p:sp>
    </p:spTree>
    <p:extLst>
      <p:ext uri="{BB962C8B-B14F-4D97-AF65-F5344CB8AC3E}">
        <p14:creationId xmlns:p14="http://schemas.microsoft.com/office/powerpoint/2010/main" val="274723198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636096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661BB85-C6A6-4247-9B45-87825F1BBC58}" type="datetime1">
              <a:rPr lang="en-IN" smtClean="0"/>
              <a:t>13-05-2020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709B2CC-8653-4F3E-B98E-CD0AB6C2F770}" type="slidenum">
              <a:rPr lang="en-IN" smtClean="0"/>
              <a:pPr/>
              <a:t>‹#›</a:t>
            </a:fld>
            <a:endParaRPr lang="en-IN"/>
          </a:p>
        </p:txBody>
      </p:sp>
    </p:spTree>
    <p:extLst>
      <p:ext uri="{BB962C8B-B14F-4D97-AF65-F5344CB8AC3E}">
        <p14:creationId xmlns:p14="http://schemas.microsoft.com/office/powerpoint/2010/main" val="428629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8404AF6-1C50-4493-B5BA-AF554C5D81A5}" type="datetime1">
              <a:rPr lang="en-IN" smtClean="0"/>
              <a:t>13-05-2020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709B2CC-8653-4F3E-B98E-CD0AB6C2F770}" type="slidenum">
              <a:rPr lang="en-IN" smtClean="0"/>
              <a:pPr/>
              <a:t>‹#›</a:t>
            </a:fld>
            <a:endParaRPr lang="en-IN"/>
          </a:p>
        </p:txBody>
      </p:sp>
    </p:spTree>
    <p:extLst>
      <p:ext uri="{BB962C8B-B14F-4D97-AF65-F5344CB8AC3E}">
        <p14:creationId xmlns:p14="http://schemas.microsoft.com/office/powerpoint/2010/main" val="1509266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4F8AE3A-FE20-48E2-A5E3-64D01B9F4301}" type="datetime1">
              <a:rPr lang="en-IN" smtClean="0"/>
              <a:t>13-05-2020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709B2CC-8653-4F3E-B98E-CD0AB6C2F770}" type="slidenum">
              <a:rPr lang="en-IN" smtClean="0"/>
              <a:pPr/>
              <a:t>‹#›</a:t>
            </a:fld>
            <a:endParaRPr lang="en-IN"/>
          </a:p>
        </p:txBody>
      </p:sp>
    </p:spTree>
    <p:extLst>
      <p:ext uri="{BB962C8B-B14F-4D97-AF65-F5344CB8AC3E}">
        <p14:creationId xmlns:p14="http://schemas.microsoft.com/office/powerpoint/2010/main" val="253263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IN"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A560938-74A3-469F-AF59-DCFD484D0799}" type="datetime1">
              <a:rPr lang="en-IN" smtClean="0"/>
              <a:t>13-05-2020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709B2CC-8653-4F3E-B98E-CD0AB6C2F770}" type="slidenum">
              <a:rPr lang="en-IN" smtClean="0"/>
              <a:pPr/>
              <a:t>‹#›</a:t>
            </a:fld>
            <a:endParaRPr lang="en-IN"/>
          </a:p>
        </p:txBody>
      </p:sp>
    </p:spTree>
    <p:extLst>
      <p:ext uri="{BB962C8B-B14F-4D97-AF65-F5344CB8AC3E}">
        <p14:creationId xmlns:p14="http://schemas.microsoft.com/office/powerpoint/2010/main" val="3855923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8CED10-C789-468C-BFEA-BA523179EB72}" type="datetime1">
              <a:rPr lang="en-IN" smtClean="0"/>
              <a:t>13-05-2020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709B2CC-8653-4F3E-B98E-CD0AB6C2F770}" type="slidenum">
              <a:rPr lang="en-IN" smtClean="0"/>
              <a:pPr/>
              <a:t>‹#›</a:t>
            </a:fld>
            <a:endParaRPr lang="en-IN"/>
          </a:p>
        </p:txBody>
      </p:sp>
    </p:spTree>
    <p:extLst>
      <p:ext uri="{BB962C8B-B14F-4D97-AF65-F5344CB8AC3E}">
        <p14:creationId xmlns:p14="http://schemas.microsoft.com/office/powerpoint/2010/main" val="244144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3ECD17F1-4F12-462C-A582-4A446AD13103}" type="datetime1">
              <a:rPr lang="en-IN" smtClean="0"/>
              <a:t>13-05-2020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709B2CC-8653-4F3E-B98E-CD0AB6C2F770}" type="slidenum">
              <a:rPr lang="en-IN" smtClean="0"/>
              <a:pPr/>
              <a:t>‹#›</a:t>
            </a:fld>
            <a:endParaRPr lang="en-IN"/>
          </a:p>
        </p:txBody>
      </p:sp>
    </p:spTree>
    <p:extLst>
      <p:ext uri="{BB962C8B-B14F-4D97-AF65-F5344CB8AC3E}">
        <p14:creationId xmlns:p14="http://schemas.microsoft.com/office/powerpoint/2010/main" val="4099305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6AD82C5-4491-45BB-ACF5-8459D8EABF40}" type="datetime1">
              <a:rPr lang="en-IN" smtClean="0"/>
              <a:t>13-05-2020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709B2CC-8653-4F3E-B98E-CD0AB6C2F770}" type="slidenum">
              <a:rPr lang="en-IN" smtClean="0"/>
              <a:pPr/>
              <a:t>‹#›</a:t>
            </a:fld>
            <a:endParaRPr lang="en-IN"/>
          </a:p>
        </p:txBody>
      </p:sp>
    </p:spTree>
    <p:extLst>
      <p:ext uri="{BB962C8B-B14F-4D97-AF65-F5344CB8AC3E}">
        <p14:creationId xmlns:p14="http://schemas.microsoft.com/office/powerpoint/2010/main" val="1885918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1D5D5B5-43B0-458D-900A-8ABF22E98F83}" type="datetime1">
              <a:rPr lang="en-IN" smtClean="0"/>
              <a:t>13-05-2020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709B2CC-8653-4F3E-B98E-CD0AB6C2F770}" type="slidenum">
              <a:rPr lang="en-IN" smtClean="0"/>
              <a:pPr/>
              <a:t>‹#›</a:t>
            </a:fld>
            <a:endParaRPr lang="en-IN"/>
          </a:p>
        </p:txBody>
      </p:sp>
    </p:spTree>
    <p:extLst>
      <p:ext uri="{BB962C8B-B14F-4D97-AF65-F5344CB8AC3E}">
        <p14:creationId xmlns:p14="http://schemas.microsoft.com/office/powerpoint/2010/main" val="16649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A4DFC-E13B-4564-861A-41C42C5A7D93}" type="datetime1">
              <a:rPr lang="en-IN" smtClean="0"/>
              <a:t>13-05-2020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709B2CC-8653-4F3E-B98E-CD0AB6C2F770}" type="slidenum">
              <a:rPr lang="en-IN" smtClean="0"/>
              <a:pPr/>
              <a:t>‹#›</a:t>
            </a:fld>
            <a:endParaRPr lang="en-IN"/>
          </a:p>
        </p:txBody>
      </p:sp>
    </p:spTree>
    <p:extLst>
      <p:ext uri="{BB962C8B-B14F-4D97-AF65-F5344CB8AC3E}">
        <p14:creationId xmlns:p14="http://schemas.microsoft.com/office/powerpoint/2010/main" val="1746742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B0A55CF-E27C-4CE6-9DA3-312DA6A46E93}" type="datetime1">
              <a:rPr lang="en-IN" smtClean="0"/>
              <a:t>13-05-2020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709B2CC-8653-4F3E-B98E-CD0AB6C2F770}" type="slidenum">
              <a:rPr lang="en-IN" smtClean="0"/>
              <a:pPr/>
              <a:t>‹#›</a:t>
            </a:fld>
            <a:endParaRPr lang="en-IN"/>
          </a:p>
        </p:txBody>
      </p:sp>
    </p:spTree>
    <p:extLst>
      <p:ext uri="{BB962C8B-B14F-4D97-AF65-F5344CB8AC3E}">
        <p14:creationId xmlns:p14="http://schemas.microsoft.com/office/powerpoint/2010/main" val="2190511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E28D34-5EEE-4FD1-B3C8-6A08B7D26661}" type="datetime1">
              <a:rPr lang="en-IN" smtClean="0"/>
              <a:t>13-05-2020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709B2CC-8653-4F3E-B98E-CD0AB6C2F770}" type="slidenum">
              <a:rPr lang="en-IN" smtClean="0"/>
              <a:pPr/>
              <a:t>‹#›</a:t>
            </a:fld>
            <a:endParaRPr lang="en-IN"/>
          </a:p>
        </p:txBody>
      </p:sp>
    </p:spTree>
    <p:extLst>
      <p:ext uri="{BB962C8B-B14F-4D97-AF65-F5344CB8AC3E}">
        <p14:creationId xmlns:p14="http://schemas.microsoft.com/office/powerpoint/2010/main" val="1909125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858AD-39B2-4EF9-B44E-02526AD493E1}" type="datetime1">
              <a:rPr lang="en-IN" smtClean="0"/>
              <a:t>13-05-2020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9B2CC-8653-4F3E-B98E-CD0AB6C2F770}" type="slidenum">
              <a:rPr lang="en-IN" smtClean="0"/>
              <a:pPr/>
              <a:t>‹#›</a:t>
            </a:fld>
            <a:endParaRPr lang="en-IN"/>
          </a:p>
        </p:txBody>
      </p:sp>
    </p:spTree>
    <p:extLst>
      <p:ext uri="{BB962C8B-B14F-4D97-AF65-F5344CB8AC3E}">
        <p14:creationId xmlns:p14="http://schemas.microsoft.com/office/powerpoint/2010/main" val="2404137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gif"/><Relationship Id="rId2" Type="http://schemas.openxmlformats.org/officeDocument/2006/relationships/image" Target="../media/image12.png"/><Relationship Id="rId1" Type="http://schemas.openxmlformats.org/officeDocument/2006/relationships/slideLayout" Target="../slideLayouts/slideLayout7.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14.png"/><Relationship Id="rId10" Type="http://schemas.openxmlformats.org/officeDocument/2006/relationships/image" Target="../media/image17.png"/><Relationship Id="rId4" Type="http://schemas.microsoft.com/office/2007/relationships/hdphoto" Target="../media/hdphoto3.wdp"/><Relationship Id="rId9"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image" Target="../media/image25.png"/><Relationship Id="rId3" Type="http://schemas.microsoft.com/office/2007/relationships/hdphoto" Target="../media/hdphoto8.wdp"/><Relationship Id="rId7" Type="http://schemas.openxmlformats.org/officeDocument/2006/relationships/image" Target="../media/image22.png"/><Relationship Id="rId12" Type="http://schemas.microsoft.com/office/2007/relationships/hdphoto" Target="../media/hdphoto12.wdp"/><Relationship Id="rId2" Type="http://schemas.openxmlformats.org/officeDocument/2006/relationships/image" Target="../media/image19.png"/><Relationship Id="rId16" Type="http://schemas.microsoft.com/office/2007/relationships/hdphoto" Target="../media/hdphoto4.wdp"/><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4.png"/><Relationship Id="rId5" Type="http://schemas.microsoft.com/office/2007/relationships/hdphoto" Target="../media/hdphoto9.wdp"/><Relationship Id="rId15" Type="http://schemas.openxmlformats.org/officeDocument/2006/relationships/image" Target="../media/image14.png"/><Relationship Id="rId10" Type="http://schemas.microsoft.com/office/2007/relationships/hdphoto" Target="../media/hdphoto11.wdp"/><Relationship Id="rId4" Type="http://schemas.openxmlformats.org/officeDocument/2006/relationships/image" Target="../media/image20.png"/><Relationship Id="rId9" Type="http://schemas.openxmlformats.org/officeDocument/2006/relationships/image" Target="../media/image23.png"/><Relationship Id="rId14" Type="http://schemas.microsoft.com/office/2007/relationships/hdphoto" Target="../media/hdphoto13.wdp"/></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93" y="-1"/>
            <a:ext cx="12154829" cy="6865579"/>
          </a:xfrm>
          <a:prstGeom prst="rect">
            <a:avLst/>
          </a:prstGeom>
        </p:spPr>
      </p:pic>
      <p:sp>
        <p:nvSpPr>
          <p:cNvPr id="16" name="Rectangle 15"/>
          <p:cNvSpPr/>
          <p:nvPr/>
        </p:nvSpPr>
        <p:spPr>
          <a:xfrm>
            <a:off x="271516" y="6365563"/>
            <a:ext cx="2436886" cy="369332"/>
          </a:xfrm>
          <a:prstGeom prst="rect">
            <a:avLst/>
          </a:prstGeom>
        </p:spPr>
        <p:txBody>
          <a:bodyPr wrap="none">
            <a:spAutoFit/>
          </a:bodyPr>
          <a:lstStyle/>
          <a:p>
            <a:r>
              <a:rPr lang="en-IN" dirty="0" smtClean="0">
                <a:solidFill>
                  <a:schemeClr val="bg1"/>
                </a:solidFill>
                <a:latin typeface="Lato" panose="020F0502020204030203" pitchFamily="34" charset="0"/>
                <a:ea typeface="Lato" panose="020F0502020204030203" pitchFamily="34" charset="0"/>
                <a:cs typeface="Lato" panose="020F0502020204030203" pitchFamily="34" charset="0"/>
              </a:rPr>
              <a:t>www.truecartons.com</a:t>
            </a:r>
            <a:endParaRPr lang="en-IN"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4" name="Rectangle 13"/>
          <p:cNvSpPr/>
          <p:nvPr/>
        </p:nvSpPr>
        <p:spPr>
          <a:xfrm>
            <a:off x="3177923" y="4779660"/>
            <a:ext cx="5882507" cy="1107996"/>
          </a:xfrm>
          <a:prstGeom prst="rect">
            <a:avLst/>
          </a:prstGeom>
          <a:ln>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r>
              <a:rPr lang="en-IN" sz="6600" b="1" dirty="0" smtClean="0">
                <a:solidFill>
                  <a:srgbClr val="FFC000"/>
                </a:solidFill>
                <a:latin typeface="Cooper Black" panose="0208090404030B020404" pitchFamily="18" charset="0"/>
              </a:rPr>
              <a:t>True Cartons</a:t>
            </a:r>
            <a:endParaRPr lang="en-IN" sz="6600" b="1" dirty="0">
              <a:solidFill>
                <a:srgbClr val="FFC000"/>
              </a:solidFill>
              <a:latin typeface="Cooper Black" panose="0208090404030B020404" pitchFamily="18" charset="0"/>
            </a:endParaRPr>
          </a:p>
        </p:txBody>
      </p:sp>
      <p:sp>
        <p:nvSpPr>
          <p:cNvPr id="15" name="Rectangle 14"/>
          <p:cNvSpPr/>
          <p:nvPr/>
        </p:nvSpPr>
        <p:spPr>
          <a:xfrm>
            <a:off x="0" y="24782"/>
            <a:ext cx="12180123" cy="6833217"/>
          </a:xfrm>
          <a:prstGeom prst="rect">
            <a:avLst/>
          </a:prstGeom>
          <a:noFill/>
          <a:ln w="57150">
            <a:solidFill>
              <a:srgbClr val="4C5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p:nvSpPr>
        <p:spPr>
          <a:xfrm>
            <a:off x="409437" y="4523769"/>
            <a:ext cx="1073944" cy="492124"/>
          </a:xfrm>
          <a:prstGeom prst="parallelogram">
            <a:avLst>
              <a:gd name="adj" fmla="val 74838"/>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a:p>
        </p:txBody>
      </p:sp>
      <p:sp>
        <p:nvSpPr>
          <p:cNvPr id="33" name="Parallelogram 32"/>
          <p:cNvSpPr/>
          <p:nvPr/>
        </p:nvSpPr>
        <p:spPr>
          <a:xfrm>
            <a:off x="1243271" y="4523769"/>
            <a:ext cx="1073944" cy="492124"/>
          </a:xfrm>
          <a:prstGeom prst="parallelogram">
            <a:avLst>
              <a:gd name="adj" fmla="val 74838"/>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a:p>
        </p:txBody>
      </p:sp>
      <p:sp>
        <p:nvSpPr>
          <p:cNvPr id="34" name="Parallelogram 33"/>
          <p:cNvSpPr/>
          <p:nvPr/>
        </p:nvSpPr>
        <p:spPr>
          <a:xfrm>
            <a:off x="2085610" y="4525356"/>
            <a:ext cx="1073944" cy="492124"/>
          </a:xfrm>
          <a:prstGeom prst="parallelogram">
            <a:avLst>
              <a:gd name="adj" fmla="val 74838"/>
            </a:avLst>
          </a:pr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a:p>
        </p:txBody>
      </p:sp>
      <p:sp>
        <p:nvSpPr>
          <p:cNvPr id="35" name="Freeform 34"/>
          <p:cNvSpPr/>
          <p:nvPr/>
        </p:nvSpPr>
        <p:spPr>
          <a:xfrm>
            <a:off x="747574" y="5123050"/>
            <a:ext cx="1138238" cy="638175"/>
          </a:xfrm>
          <a:custGeom>
            <a:avLst/>
            <a:gdLst>
              <a:gd name="connsiteX0" fmla="*/ 464344 w 1138238"/>
              <a:gd name="connsiteY0" fmla="*/ 0 h 638175"/>
              <a:gd name="connsiteX1" fmla="*/ 464344 w 1138238"/>
              <a:gd name="connsiteY1" fmla="*/ 0 h 638175"/>
              <a:gd name="connsiteX2" fmla="*/ 1126332 w 1138238"/>
              <a:gd name="connsiteY2" fmla="*/ 2382 h 638175"/>
              <a:gd name="connsiteX3" fmla="*/ 1138238 w 1138238"/>
              <a:gd name="connsiteY3" fmla="*/ 2382 h 638175"/>
              <a:gd name="connsiteX4" fmla="*/ 904875 w 1138238"/>
              <a:gd name="connsiteY4" fmla="*/ 309563 h 638175"/>
              <a:gd name="connsiteX5" fmla="*/ 578644 w 1138238"/>
              <a:gd name="connsiteY5" fmla="*/ 302419 h 638175"/>
              <a:gd name="connsiteX6" fmla="*/ 533400 w 1138238"/>
              <a:gd name="connsiteY6" fmla="*/ 361950 h 638175"/>
              <a:gd name="connsiteX7" fmla="*/ 888207 w 1138238"/>
              <a:gd name="connsiteY7" fmla="*/ 364332 h 638175"/>
              <a:gd name="connsiteX8" fmla="*/ 661988 w 1138238"/>
              <a:gd name="connsiteY8" fmla="*/ 635794 h 638175"/>
              <a:gd name="connsiteX9" fmla="*/ 0 w 1138238"/>
              <a:gd name="connsiteY9" fmla="*/ 638175 h 638175"/>
              <a:gd name="connsiteX10" fmla="*/ 464344 w 1138238"/>
              <a:gd name="connsiteY10"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8238" h="638175">
                <a:moveTo>
                  <a:pt x="464344" y="0"/>
                </a:moveTo>
                <a:lnTo>
                  <a:pt x="464344" y="0"/>
                </a:lnTo>
                <a:lnTo>
                  <a:pt x="1126332" y="2382"/>
                </a:lnTo>
                <a:cubicBezTo>
                  <a:pt x="1139506" y="2475"/>
                  <a:pt x="1132665" y="7955"/>
                  <a:pt x="1138238" y="2382"/>
                </a:cubicBezTo>
                <a:lnTo>
                  <a:pt x="904875" y="309563"/>
                </a:lnTo>
                <a:lnTo>
                  <a:pt x="578644" y="302419"/>
                </a:lnTo>
                <a:lnTo>
                  <a:pt x="533400" y="361950"/>
                </a:lnTo>
                <a:lnTo>
                  <a:pt x="888207" y="364332"/>
                </a:lnTo>
                <a:lnTo>
                  <a:pt x="661988" y="635794"/>
                </a:lnTo>
                <a:lnTo>
                  <a:pt x="0" y="638175"/>
                </a:lnTo>
                <a:lnTo>
                  <a:pt x="464344" y="0"/>
                </a:lnTo>
                <a:close/>
              </a:path>
            </a:pathLst>
          </a:custGeom>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269200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p:cNvSpPr/>
          <p:nvPr/>
        </p:nvSpPr>
        <p:spPr>
          <a:xfrm>
            <a:off x="-38458" y="25635"/>
            <a:ext cx="12192000" cy="6858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IN"/>
          </a:p>
        </p:txBody>
      </p:sp>
      <p:sp>
        <p:nvSpPr>
          <p:cNvPr id="37" name="Snip Single Corner Rectangle 11"/>
          <p:cNvSpPr/>
          <p:nvPr/>
        </p:nvSpPr>
        <p:spPr>
          <a:xfrm>
            <a:off x="0" y="25635"/>
            <a:ext cx="5047380" cy="6803504"/>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 name="connsiteX0" fmla="*/ 0 w 1740479"/>
              <a:gd name="connsiteY0" fmla="*/ 10007 h 1040522"/>
              <a:gd name="connsiteX1" fmla="*/ 601893 w 1740479"/>
              <a:gd name="connsiteY1" fmla="*/ 0 h 1040522"/>
              <a:gd name="connsiteX2" fmla="*/ 1725965 w 1740479"/>
              <a:gd name="connsiteY2" fmla="*/ 1040522 h 1040522"/>
              <a:gd name="connsiteX3" fmla="*/ 1740479 w 1740479"/>
              <a:gd name="connsiteY3" fmla="*/ 1026006 h 1040522"/>
              <a:gd name="connsiteX4" fmla="*/ 0 w 1740479"/>
              <a:gd name="connsiteY4" fmla="*/ 1026006 h 1040522"/>
              <a:gd name="connsiteX5" fmla="*/ 0 w 1740479"/>
              <a:gd name="connsiteY5" fmla="*/ 10007 h 1040522"/>
              <a:gd name="connsiteX0" fmla="*/ 0 w 1729580"/>
              <a:gd name="connsiteY0" fmla="*/ 10007 h 1040522"/>
              <a:gd name="connsiteX1" fmla="*/ 601893 w 1729580"/>
              <a:gd name="connsiteY1" fmla="*/ 0 h 1040522"/>
              <a:gd name="connsiteX2" fmla="*/ 1725965 w 1729580"/>
              <a:gd name="connsiteY2" fmla="*/ 1040522 h 1040522"/>
              <a:gd name="connsiteX3" fmla="*/ 1729580 w 1729580"/>
              <a:gd name="connsiteY3" fmla="*/ 1040424 h 1040522"/>
              <a:gd name="connsiteX4" fmla="*/ 0 w 1729580"/>
              <a:gd name="connsiteY4" fmla="*/ 1026006 h 1040522"/>
              <a:gd name="connsiteX5" fmla="*/ 0 w 1729580"/>
              <a:gd name="connsiteY5" fmla="*/ 10007 h 1040522"/>
              <a:gd name="connsiteX0" fmla="*/ 0 w 1725965"/>
              <a:gd name="connsiteY0" fmla="*/ 10007 h 1041410"/>
              <a:gd name="connsiteX1" fmla="*/ 601893 w 1725965"/>
              <a:gd name="connsiteY1" fmla="*/ 0 h 1041410"/>
              <a:gd name="connsiteX2" fmla="*/ 1725965 w 1725965"/>
              <a:gd name="connsiteY2" fmla="*/ 1040522 h 1041410"/>
              <a:gd name="connsiteX3" fmla="*/ 1720861 w 1725965"/>
              <a:gd name="connsiteY3" fmla="*/ 1041410 h 1041410"/>
              <a:gd name="connsiteX4" fmla="*/ 0 w 1725965"/>
              <a:gd name="connsiteY4" fmla="*/ 1026006 h 1041410"/>
              <a:gd name="connsiteX5" fmla="*/ 0 w 1725965"/>
              <a:gd name="connsiteY5" fmla="*/ 10007 h 1041410"/>
              <a:gd name="connsiteX0" fmla="*/ 0 w 1804436"/>
              <a:gd name="connsiteY0" fmla="*/ 10007 h 1056296"/>
              <a:gd name="connsiteX1" fmla="*/ 601893 w 1804436"/>
              <a:gd name="connsiteY1" fmla="*/ 0 h 1056296"/>
              <a:gd name="connsiteX2" fmla="*/ 1804436 w 1804436"/>
              <a:gd name="connsiteY2" fmla="*/ 1056296 h 1056296"/>
              <a:gd name="connsiteX3" fmla="*/ 1720861 w 1804436"/>
              <a:gd name="connsiteY3" fmla="*/ 1041410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1717954 w 1804436"/>
              <a:gd name="connsiteY3" fmla="*/ 1053241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0 w 1804436"/>
              <a:gd name="connsiteY3" fmla="*/ 1026006 h 1056296"/>
              <a:gd name="connsiteX4" fmla="*/ 0 w 1804436"/>
              <a:gd name="connsiteY4" fmla="*/ 10007 h 1056296"/>
              <a:gd name="connsiteX0" fmla="*/ 0 w 2315951"/>
              <a:gd name="connsiteY0" fmla="*/ 10007 h 1060240"/>
              <a:gd name="connsiteX1" fmla="*/ 601893 w 2315951"/>
              <a:gd name="connsiteY1" fmla="*/ 0 h 1060240"/>
              <a:gd name="connsiteX2" fmla="*/ 2315951 w 2315951"/>
              <a:gd name="connsiteY2" fmla="*/ 1060240 h 1060240"/>
              <a:gd name="connsiteX3" fmla="*/ 0 w 2315951"/>
              <a:gd name="connsiteY3" fmla="*/ 1026006 h 1060240"/>
              <a:gd name="connsiteX4" fmla="*/ 0 w 2315951"/>
              <a:gd name="connsiteY4" fmla="*/ 10007 h 1060240"/>
              <a:gd name="connsiteX0" fmla="*/ 0 w 2315951"/>
              <a:gd name="connsiteY0" fmla="*/ 10007 h 1060240"/>
              <a:gd name="connsiteX1" fmla="*/ 601893 w 2315951"/>
              <a:gd name="connsiteY1" fmla="*/ 0 h 1060240"/>
              <a:gd name="connsiteX2" fmla="*/ 2315951 w 2315951"/>
              <a:gd name="connsiteY2" fmla="*/ 1060240 h 1060240"/>
              <a:gd name="connsiteX3" fmla="*/ 17438 w 2315951"/>
              <a:gd name="connsiteY3" fmla="*/ 1055583 h 1060240"/>
              <a:gd name="connsiteX4" fmla="*/ 0 w 2315951"/>
              <a:gd name="connsiteY4" fmla="*/ 10007 h 1060240"/>
              <a:gd name="connsiteX0" fmla="*/ 0 w 2310138"/>
              <a:gd name="connsiteY0" fmla="*/ 10007 h 1056296"/>
              <a:gd name="connsiteX1" fmla="*/ 601893 w 2310138"/>
              <a:gd name="connsiteY1" fmla="*/ 0 h 1056296"/>
              <a:gd name="connsiteX2" fmla="*/ 2310138 w 2310138"/>
              <a:gd name="connsiteY2" fmla="*/ 1056296 h 1056296"/>
              <a:gd name="connsiteX3" fmla="*/ 17438 w 2310138"/>
              <a:gd name="connsiteY3" fmla="*/ 1055583 h 1056296"/>
              <a:gd name="connsiteX4" fmla="*/ 0 w 2310138"/>
              <a:gd name="connsiteY4" fmla="*/ 10007 h 105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138" h="1056296">
                <a:moveTo>
                  <a:pt x="0" y="10007"/>
                </a:moveTo>
                <a:lnTo>
                  <a:pt x="601893" y="0"/>
                </a:lnTo>
                <a:lnTo>
                  <a:pt x="2310138" y="1056296"/>
                </a:lnTo>
                <a:lnTo>
                  <a:pt x="17438" y="1055583"/>
                </a:lnTo>
                <a:lnTo>
                  <a:pt x="0" y="10007"/>
                </a:lnTo>
                <a:close/>
              </a:path>
            </a:pathLst>
          </a:custGeom>
          <a:solidFill>
            <a:schemeClr val="bg1">
              <a:lumMod val="50000"/>
            </a:schemeClr>
          </a:solidFill>
          <a:effectLst>
            <a:glow rad="127000">
              <a:schemeClr val="accent1">
                <a:alpha val="0"/>
              </a:schemeClr>
            </a:glow>
            <a:outerShdw blurRad="57150" dist="19050" dir="5400000" algn="ctr" rotWithShape="0">
              <a:srgbClr val="000000">
                <a:alpha val="0"/>
              </a:srgbClr>
            </a:outerShdw>
            <a:reflection stA="0" endPos="65000" dist="50800" dir="5400000" sy="-100000" algn="bl" rotWithShape="0"/>
            <a:softEdge rad="0"/>
          </a:effectLst>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IN" b="1">
              <a:ln w="50800"/>
              <a:solidFill>
                <a:schemeClr val="bg1">
                  <a:shade val="50000"/>
                </a:schemeClr>
              </a:solidFill>
            </a:endParaRPr>
          </a:p>
        </p:txBody>
      </p:sp>
      <p:sp>
        <p:nvSpPr>
          <p:cNvPr id="38" name="Snip Single Corner Rectangle 11"/>
          <p:cNvSpPr/>
          <p:nvPr/>
        </p:nvSpPr>
        <p:spPr>
          <a:xfrm>
            <a:off x="234952" y="-144463"/>
            <a:ext cx="1587500" cy="1029834"/>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159909" y="0"/>
                </a:lnTo>
                <a:lnTo>
                  <a:pt x="1725965" y="1045029"/>
                </a:lnTo>
                <a:lnTo>
                  <a:pt x="1740479" y="1030513"/>
                </a:lnTo>
                <a:lnTo>
                  <a:pt x="0" y="1030513"/>
                </a:lnTo>
                <a:lnTo>
                  <a:pt x="0" y="14514"/>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39" name="Parallelogram 38"/>
          <p:cNvSpPr/>
          <p:nvPr/>
        </p:nvSpPr>
        <p:spPr>
          <a:xfrm flipH="1">
            <a:off x="1503773" y="358570"/>
            <a:ext cx="7886969" cy="776437"/>
          </a:xfrm>
          <a:prstGeom prst="parallelogram">
            <a:avLst>
              <a:gd name="adj" fmla="val 6128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40" name="Snip Single Corner Rectangle 11"/>
          <p:cNvSpPr/>
          <p:nvPr/>
        </p:nvSpPr>
        <p:spPr>
          <a:xfrm>
            <a:off x="-179882" y="-196427"/>
            <a:ext cx="1767383" cy="1081798"/>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159909" y="0"/>
                </a:lnTo>
                <a:lnTo>
                  <a:pt x="1725965" y="1045029"/>
                </a:lnTo>
                <a:lnTo>
                  <a:pt x="1740479" y="1030513"/>
                </a:lnTo>
                <a:lnTo>
                  <a:pt x="0" y="1030513"/>
                </a:lnTo>
                <a:lnTo>
                  <a:pt x="0" y="14514"/>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41" name="Parallelogram 27"/>
          <p:cNvSpPr/>
          <p:nvPr/>
        </p:nvSpPr>
        <p:spPr>
          <a:xfrm flipH="1">
            <a:off x="8926284" y="350232"/>
            <a:ext cx="3380639" cy="821408"/>
          </a:xfrm>
          <a:custGeom>
            <a:avLst/>
            <a:gdLst>
              <a:gd name="connsiteX0" fmla="*/ 0 w 3701143"/>
              <a:gd name="connsiteY0" fmla="*/ 776437 h 776437"/>
              <a:gd name="connsiteX1" fmla="*/ 475801 w 3701143"/>
              <a:gd name="connsiteY1" fmla="*/ 0 h 776437"/>
              <a:gd name="connsiteX2" fmla="*/ 3701143 w 3701143"/>
              <a:gd name="connsiteY2" fmla="*/ 0 h 776437"/>
              <a:gd name="connsiteX3" fmla="*/ 3225342 w 3701143"/>
              <a:gd name="connsiteY3" fmla="*/ 776437 h 776437"/>
              <a:gd name="connsiteX4" fmla="*/ 0 w 3701143"/>
              <a:gd name="connsiteY4" fmla="*/ 776437 h 776437"/>
              <a:gd name="connsiteX0" fmla="*/ 0 w 3236448"/>
              <a:gd name="connsiteY0" fmla="*/ 821408 h 821408"/>
              <a:gd name="connsiteX1" fmla="*/ 11106 w 3236448"/>
              <a:gd name="connsiteY1" fmla="*/ 0 h 821408"/>
              <a:gd name="connsiteX2" fmla="*/ 3236448 w 3236448"/>
              <a:gd name="connsiteY2" fmla="*/ 0 h 821408"/>
              <a:gd name="connsiteX3" fmla="*/ 2760647 w 3236448"/>
              <a:gd name="connsiteY3" fmla="*/ 776437 h 821408"/>
              <a:gd name="connsiteX4" fmla="*/ 0 w 3236448"/>
              <a:gd name="connsiteY4" fmla="*/ 821408 h 82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48" h="821408">
                <a:moveTo>
                  <a:pt x="0" y="821408"/>
                </a:moveTo>
                <a:lnTo>
                  <a:pt x="11106" y="0"/>
                </a:lnTo>
                <a:lnTo>
                  <a:pt x="3236448" y="0"/>
                </a:lnTo>
                <a:lnTo>
                  <a:pt x="2760647" y="776437"/>
                </a:lnTo>
                <a:lnTo>
                  <a:pt x="0" y="821408"/>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42" name="Rectangle 41"/>
          <p:cNvSpPr/>
          <p:nvPr/>
        </p:nvSpPr>
        <p:spPr>
          <a:xfrm>
            <a:off x="4224036" y="522409"/>
            <a:ext cx="2781531" cy="477054"/>
          </a:xfrm>
          <a:prstGeom prst="rect">
            <a:avLst/>
          </a:prstGeom>
        </p:spPr>
        <p:txBody>
          <a:bodyPr wrap="none">
            <a:spAutoFit/>
          </a:bodyPr>
          <a:lstStyle/>
          <a:p>
            <a:r>
              <a:rPr lang="en-IN" sz="2500" b="1" dirty="0" smtClean="0">
                <a:solidFill>
                  <a:schemeClr val="bg1"/>
                </a:solidFill>
                <a:latin typeface="Lato"/>
              </a:rPr>
              <a:t>OUR PRODUCTS</a:t>
            </a:r>
            <a:endParaRPr lang="en-IN" sz="2500" b="1" dirty="0">
              <a:solidFill>
                <a:srgbClr val="FF6600"/>
              </a:solidFill>
              <a:latin typeface="Lato"/>
            </a:endParaRPr>
          </a:p>
        </p:txBody>
      </p:sp>
      <p:sp>
        <p:nvSpPr>
          <p:cNvPr id="43" name="Parallelogram 27"/>
          <p:cNvSpPr/>
          <p:nvPr/>
        </p:nvSpPr>
        <p:spPr>
          <a:xfrm flipH="1">
            <a:off x="1533747" y="6236971"/>
            <a:ext cx="10773175" cy="793416"/>
          </a:xfrm>
          <a:custGeom>
            <a:avLst/>
            <a:gdLst>
              <a:gd name="connsiteX0" fmla="*/ 0 w 3701143"/>
              <a:gd name="connsiteY0" fmla="*/ 776437 h 776437"/>
              <a:gd name="connsiteX1" fmla="*/ 475801 w 3701143"/>
              <a:gd name="connsiteY1" fmla="*/ 0 h 776437"/>
              <a:gd name="connsiteX2" fmla="*/ 3701143 w 3701143"/>
              <a:gd name="connsiteY2" fmla="*/ 0 h 776437"/>
              <a:gd name="connsiteX3" fmla="*/ 3225342 w 3701143"/>
              <a:gd name="connsiteY3" fmla="*/ 776437 h 776437"/>
              <a:gd name="connsiteX4" fmla="*/ 0 w 3701143"/>
              <a:gd name="connsiteY4" fmla="*/ 776437 h 776437"/>
              <a:gd name="connsiteX0" fmla="*/ 0 w 3236448"/>
              <a:gd name="connsiteY0" fmla="*/ 821408 h 821408"/>
              <a:gd name="connsiteX1" fmla="*/ 11106 w 3236448"/>
              <a:gd name="connsiteY1" fmla="*/ 0 h 821408"/>
              <a:gd name="connsiteX2" fmla="*/ 3236448 w 3236448"/>
              <a:gd name="connsiteY2" fmla="*/ 0 h 821408"/>
              <a:gd name="connsiteX3" fmla="*/ 2760647 w 3236448"/>
              <a:gd name="connsiteY3" fmla="*/ 776437 h 821408"/>
              <a:gd name="connsiteX4" fmla="*/ 0 w 3236448"/>
              <a:gd name="connsiteY4" fmla="*/ 821408 h 821408"/>
              <a:gd name="connsiteX0" fmla="*/ 0 w 3236448"/>
              <a:gd name="connsiteY0" fmla="*/ 821408 h 821408"/>
              <a:gd name="connsiteX1" fmla="*/ 11106 w 3236448"/>
              <a:gd name="connsiteY1" fmla="*/ 0 h 821408"/>
              <a:gd name="connsiteX2" fmla="*/ 3236448 w 3236448"/>
              <a:gd name="connsiteY2" fmla="*/ 0 h 821408"/>
              <a:gd name="connsiteX3" fmla="*/ 3073589 w 3236448"/>
              <a:gd name="connsiteY3" fmla="*/ 738338 h 821408"/>
              <a:gd name="connsiteX4" fmla="*/ 0 w 3236448"/>
              <a:gd name="connsiteY4" fmla="*/ 821408 h 82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48" h="821408">
                <a:moveTo>
                  <a:pt x="0" y="821408"/>
                </a:moveTo>
                <a:lnTo>
                  <a:pt x="11106" y="0"/>
                </a:lnTo>
                <a:lnTo>
                  <a:pt x="3236448" y="0"/>
                </a:lnTo>
                <a:lnTo>
                  <a:pt x="3073589" y="738338"/>
                </a:lnTo>
                <a:lnTo>
                  <a:pt x="0" y="821408"/>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24" name="Rectangle 23"/>
          <p:cNvSpPr/>
          <p:nvPr/>
        </p:nvSpPr>
        <p:spPr>
          <a:xfrm>
            <a:off x="0" y="-13853"/>
            <a:ext cx="12180123" cy="6869876"/>
          </a:xfrm>
          <a:prstGeom prst="rect">
            <a:avLst/>
          </a:prstGeom>
          <a:noFill/>
          <a:ln w="57150">
            <a:solidFill>
              <a:srgbClr val="4C5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2" descr="C:\Users\ACCOUNTS\Downloads\jpg.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AutoShape 4" descr="C:\Users\ACCOUNTS\Downloads\jpg.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2154" y="1022743"/>
            <a:ext cx="2392959" cy="2392959"/>
          </a:xfrm>
          <a:prstGeom prst="rect">
            <a:avLst/>
          </a:prstGeom>
        </p:spPr>
      </p:pic>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154500" y="1209693"/>
            <a:ext cx="2677865" cy="2088735"/>
          </a:xfrm>
          <a:prstGeom prst="rect">
            <a:avLst/>
          </a:prstGeom>
        </p:spPr>
      </p:pic>
      <p:pic>
        <p:nvPicPr>
          <p:cNvPr id="19" name="Picture 18"/>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02442" y="3979625"/>
            <a:ext cx="1895787" cy="1895787"/>
          </a:xfrm>
          <a:prstGeom prst="rect">
            <a:avLst/>
          </a:prstGeom>
        </p:spPr>
      </p:pic>
      <p:sp>
        <p:nvSpPr>
          <p:cNvPr id="26" name="Rectangle 25"/>
          <p:cNvSpPr/>
          <p:nvPr/>
        </p:nvSpPr>
        <p:spPr>
          <a:xfrm>
            <a:off x="-1159117" y="3467889"/>
            <a:ext cx="5773659" cy="353943"/>
          </a:xfrm>
          <a:prstGeom prst="rect">
            <a:avLst/>
          </a:prstGeom>
        </p:spPr>
        <p:txBody>
          <a:bodyPr wrap="square">
            <a:spAutoFit/>
          </a:bodyPr>
          <a:lstStyle/>
          <a:p>
            <a:pPr algn="ctr"/>
            <a:r>
              <a:rPr lang="en-IN" sz="17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ato"/>
                <a:ea typeface="Times New Roman" panose="02020603050405020304" pitchFamily="18" charset="0"/>
              </a:rPr>
              <a:t>HALF-SLOTTED CONTAINER</a:t>
            </a:r>
            <a:endParaRPr lang="en-IN" sz="1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ato"/>
            </a:endParaRPr>
          </a:p>
        </p:txBody>
      </p:sp>
      <p:pic>
        <p:nvPicPr>
          <p:cNvPr id="28" name="Picture 27" descr="http://truecartons.com/photos/prod1.gif"/>
          <p:cNvPicPr/>
          <p:nvPr/>
        </p:nvPicPr>
        <p:blipFill>
          <a:blip r:embed="rId7" cstate="print"/>
          <a:srcRect/>
          <a:stretch>
            <a:fillRect/>
          </a:stretch>
        </p:blipFill>
        <p:spPr bwMode="auto">
          <a:xfrm>
            <a:off x="4534861" y="4244643"/>
            <a:ext cx="1999108" cy="1668875"/>
          </a:xfrm>
          <a:prstGeom prst="rect">
            <a:avLst/>
          </a:prstGeom>
          <a:noFill/>
          <a:ln w="9525">
            <a:noFill/>
            <a:miter lim="800000"/>
            <a:headEnd/>
            <a:tailEnd/>
          </a:ln>
        </p:spPr>
      </p:pic>
      <p:sp>
        <p:nvSpPr>
          <p:cNvPr id="20" name="Snip Diagonal Corner Rectangle 19"/>
          <p:cNvSpPr/>
          <p:nvPr/>
        </p:nvSpPr>
        <p:spPr>
          <a:xfrm>
            <a:off x="711651" y="1149997"/>
            <a:ext cx="2179299" cy="2113373"/>
          </a:xfrm>
          <a:prstGeom prst="snip2DiagRect">
            <a:avLst/>
          </a:prstGeom>
          <a:solidFill>
            <a:schemeClr val="bg1">
              <a:alpha val="6000"/>
            </a:schemeClr>
          </a:solidFill>
          <a:ln w="254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p:cNvSpPr/>
          <p:nvPr/>
        </p:nvSpPr>
        <p:spPr>
          <a:xfrm>
            <a:off x="3375136" y="3521351"/>
            <a:ext cx="4282712" cy="353943"/>
          </a:xfrm>
          <a:prstGeom prst="rect">
            <a:avLst/>
          </a:prstGeom>
        </p:spPr>
        <p:txBody>
          <a:bodyPr wrap="none">
            <a:spAutoFit/>
          </a:bodyPr>
          <a:lstStyle/>
          <a:p>
            <a:pPr algn="ctr"/>
            <a:r>
              <a:rPr lang="en-IN" sz="17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ato"/>
                <a:ea typeface="Times New Roman" panose="02020603050405020304" pitchFamily="18" charset="0"/>
              </a:rPr>
              <a:t>FULL-OVERLAP SLOTTED CONTAINER</a:t>
            </a:r>
            <a:endParaRPr lang="en-IN" sz="1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ato"/>
            </a:endParaRPr>
          </a:p>
        </p:txBody>
      </p:sp>
      <p:sp>
        <p:nvSpPr>
          <p:cNvPr id="31" name="Snip Diagonal Corner Rectangle 30"/>
          <p:cNvSpPr/>
          <p:nvPr/>
        </p:nvSpPr>
        <p:spPr>
          <a:xfrm>
            <a:off x="4447073" y="1163506"/>
            <a:ext cx="2179299" cy="2113373"/>
          </a:xfrm>
          <a:prstGeom prst="snip2DiagRect">
            <a:avLst/>
          </a:prstGeom>
          <a:solidFill>
            <a:schemeClr val="bg1">
              <a:alpha val="0"/>
            </a:schemeClr>
          </a:solidFill>
          <a:ln w="254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Snip Diagonal Corner Rectangle 31"/>
          <p:cNvSpPr/>
          <p:nvPr/>
        </p:nvSpPr>
        <p:spPr>
          <a:xfrm>
            <a:off x="8684025" y="1163505"/>
            <a:ext cx="2179299" cy="2113373"/>
          </a:xfrm>
          <a:prstGeom prst="snip2DiagRect">
            <a:avLst/>
          </a:prstGeom>
          <a:solidFill>
            <a:schemeClr val="accent1">
              <a:alpha val="0"/>
            </a:schemeClr>
          </a:solidFill>
          <a:ln w="254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Snip Diagonal Corner Rectangle 32"/>
          <p:cNvSpPr/>
          <p:nvPr/>
        </p:nvSpPr>
        <p:spPr>
          <a:xfrm>
            <a:off x="623252" y="3998579"/>
            <a:ext cx="2179299" cy="2113373"/>
          </a:xfrm>
          <a:prstGeom prst="snip2DiagRect">
            <a:avLst/>
          </a:prstGeom>
          <a:solidFill>
            <a:schemeClr val="accent1">
              <a:alpha val="0"/>
            </a:schemeClr>
          </a:solidFill>
          <a:ln w="254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Snip Diagonal Corner Rectangle 33"/>
          <p:cNvSpPr/>
          <p:nvPr/>
        </p:nvSpPr>
        <p:spPr>
          <a:xfrm>
            <a:off x="4447073" y="4031487"/>
            <a:ext cx="2179299" cy="2113373"/>
          </a:xfrm>
          <a:prstGeom prst="snip2DiagRect">
            <a:avLst/>
          </a:prstGeom>
          <a:solidFill>
            <a:schemeClr val="accent1">
              <a:alpha val="0"/>
            </a:schemeClr>
          </a:solidFill>
          <a:ln w="254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Snip Diagonal Corner Rectangle 34"/>
          <p:cNvSpPr/>
          <p:nvPr/>
        </p:nvSpPr>
        <p:spPr>
          <a:xfrm>
            <a:off x="8687429" y="3997491"/>
            <a:ext cx="2179299" cy="2113373"/>
          </a:xfrm>
          <a:prstGeom prst="snip2DiagRect">
            <a:avLst/>
          </a:prstGeom>
          <a:solidFill>
            <a:schemeClr val="accent1">
              <a:alpha val="0"/>
            </a:schemeClr>
          </a:solidFill>
          <a:ln w="254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2" name="Picture 21"/>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739266" y="4028372"/>
            <a:ext cx="1977562" cy="1977562"/>
          </a:xfrm>
          <a:prstGeom prst="rect">
            <a:avLst/>
          </a:prstGeom>
        </p:spPr>
      </p:pic>
      <p:sp>
        <p:nvSpPr>
          <p:cNvPr id="23" name="Rectangle 22"/>
          <p:cNvSpPr/>
          <p:nvPr/>
        </p:nvSpPr>
        <p:spPr>
          <a:xfrm>
            <a:off x="8739266" y="3527810"/>
            <a:ext cx="2243112" cy="369332"/>
          </a:xfrm>
          <a:prstGeom prst="rect">
            <a:avLst/>
          </a:prstGeom>
        </p:spPr>
        <p:txBody>
          <a:bodyPr wrap="square">
            <a:spAutoFit/>
          </a:bodyPr>
          <a:lstStyle/>
          <a:p>
            <a:r>
              <a:rPr lang="e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ato"/>
                <a:ea typeface="Times New Roman" panose="02020603050405020304" pitchFamily="18" charset="0"/>
              </a:rPr>
              <a:t>LOCK-BOTTOM</a:t>
            </a:r>
            <a:endParaRPr lang="e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5" name="Rectangle 44"/>
          <p:cNvSpPr/>
          <p:nvPr/>
        </p:nvSpPr>
        <p:spPr>
          <a:xfrm>
            <a:off x="9632429" y="6329807"/>
            <a:ext cx="2436886" cy="369332"/>
          </a:xfrm>
          <a:prstGeom prst="rect">
            <a:avLst/>
          </a:prstGeom>
        </p:spPr>
        <p:txBody>
          <a:bodyPr wrap="none">
            <a:spAutoFit/>
          </a:bodyPr>
          <a:lstStyle/>
          <a:p>
            <a:r>
              <a:rPr lang="en-IN" dirty="0" smtClean="0">
                <a:solidFill>
                  <a:schemeClr val="bg1"/>
                </a:solidFill>
                <a:latin typeface="Lato" panose="020F0502020204030203" pitchFamily="34" charset="0"/>
                <a:ea typeface="Lato" panose="020F0502020204030203" pitchFamily="34" charset="0"/>
                <a:cs typeface="Lato" panose="020F0502020204030203" pitchFamily="34" charset="0"/>
              </a:rPr>
              <a:t>www.truecartons.com</a:t>
            </a:r>
            <a:endParaRPr lang="en-IN"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13" name="Picture 12"/>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37813" y="1061629"/>
            <a:ext cx="2089274" cy="2089274"/>
          </a:xfrm>
          <a:prstGeom prst="rect">
            <a:avLst/>
          </a:prstGeom>
        </p:spPr>
      </p:pic>
      <p:sp>
        <p:nvSpPr>
          <p:cNvPr id="30" name="TextBox 29"/>
          <p:cNvSpPr txBox="1"/>
          <p:nvPr/>
        </p:nvSpPr>
        <p:spPr>
          <a:xfrm>
            <a:off x="271516" y="194872"/>
            <a:ext cx="674893" cy="369332"/>
          </a:xfrm>
          <a:prstGeom prst="rect">
            <a:avLst/>
          </a:prstGeom>
          <a:noFill/>
        </p:spPr>
        <p:txBody>
          <a:bodyPr wrap="square" rtlCol="0">
            <a:spAutoFit/>
          </a:bodyPr>
          <a:lstStyle/>
          <a:p>
            <a:r>
              <a:rPr lang="en-IN" dirty="0" smtClean="0">
                <a:solidFill>
                  <a:schemeClr val="bg1"/>
                </a:solidFill>
              </a:rPr>
              <a:t>11</a:t>
            </a:r>
            <a:endParaRPr lang="en-IN" dirty="0">
              <a:solidFill>
                <a:schemeClr val="bg1"/>
              </a:solidFill>
            </a:endParaRPr>
          </a:p>
        </p:txBody>
      </p:sp>
    </p:spTree>
    <p:extLst>
      <p:ext uri="{BB962C8B-B14F-4D97-AF65-F5344CB8AC3E}">
        <p14:creationId xmlns:p14="http://schemas.microsoft.com/office/powerpoint/2010/main" val="301514703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Snip Single Corner Rectangle 11"/>
          <p:cNvSpPr/>
          <p:nvPr/>
        </p:nvSpPr>
        <p:spPr>
          <a:xfrm>
            <a:off x="0" y="312737"/>
            <a:ext cx="5831174" cy="6516401"/>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 name="connsiteX0" fmla="*/ 0 w 1740479"/>
              <a:gd name="connsiteY0" fmla="*/ 10007 h 1040522"/>
              <a:gd name="connsiteX1" fmla="*/ 601893 w 1740479"/>
              <a:gd name="connsiteY1" fmla="*/ 0 h 1040522"/>
              <a:gd name="connsiteX2" fmla="*/ 1725965 w 1740479"/>
              <a:gd name="connsiteY2" fmla="*/ 1040522 h 1040522"/>
              <a:gd name="connsiteX3" fmla="*/ 1740479 w 1740479"/>
              <a:gd name="connsiteY3" fmla="*/ 1026006 h 1040522"/>
              <a:gd name="connsiteX4" fmla="*/ 0 w 1740479"/>
              <a:gd name="connsiteY4" fmla="*/ 1026006 h 1040522"/>
              <a:gd name="connsiteX5" fmla="*/ 0 w 1740479"/>
              <a:gd name="connsiteY5" fmla="*/ 10007 h 1040522"/>
              <a:gd name="connsiteX0" fmla="*/ 0 w 1729580"/>
              <a:gd name="connsiteY0" fmla="*/ 10007 h 1040522"/>
              <a:gd name="connsiteX1" fmla="*/ 601893 w 1729580"/>
              <a:gd name="connsiteY1" fmla="*/ 0 h 1040522"/>
              <a:gd name="connsiteX2" fmla="*/ 1725965 w 1729580"/>
              <a:gd name="connsiteY2" fmla="*/ 1040522 h 1040522"/>
              <a:gd name="connsiteX3" fmla="*/ 1729580 w 1729580"/>
              <a:gd name="connsiteY3" fmla="*/ 1040424 h 1040522"/>
              <a:gd name="connsiteX4" fmla="*/ 0 w 1729580"/>
              <a:gd name="connsiteY4" fmla="*/ 1026006 h 1040522"/>
              <a:gd name="connsiteX5" fmla="*/ 0 w 1729580"/>
              <a:gd name="connsiteY5" fmla="*/ 10007 h 1040522"/>
              <a:gd name="connsiteX0" fmla="*/ 0 w 1725965"/>
              <a:gd name="connsiteY0" fmla="*/ 10007 h 1041410"/>
              <a:gd name="connsiteX1" fmla="*/ 601893 w 1725965"/>
              <a:gd name="connsiteY1" fmla="*/ 0 h 1041410"/>
              <a:gd name="connsiteX2" fmla="*/ 1725965 w 1725965"/>
              <a:gd name="connsiteY2" fmla="*/ 1040522 h 1041410"/>
              <a:gd name="connsiteX3" fmla="*/ 1720861 w 1725965"/>
              <a:gd name="connsiteY3" fmla="*/ 1041410 h 1041410"/>
              <a:gd name="connsiteX4" fmla="*/ 0 w 1725965"/>
              <a:gd name="connsiteY4" fmla="*/ 1026006 h 1041410"/>
              <a:gd name="connsiteX5" fmla="*/ 0 w 1725965"/>
              <a:gd name="connsiteY5" fmla="*/ 10007 h 1041410"/>
              <a:gd name="connsiteX0" fmla="*/ 0 w 1804436"/>
              <a:gd name="connsiteY0" fmla="*/ 10007 h 1056296"/>
              <a:gd name="connsiteX1" fmla="*/ 601893 w 1804436"/>
              <a:gd name="connsiteY1" fmla="*/ 0 h 1056296"/>
              <a:gd name="connsiteX2" fmla="*/ 1804436 w 1804436"/>
              <a:gd name="connsiteY2" fmla="*/ 1056296 h 1056296"/>
              <a:gd name="connsiteX3" fmla="*/ 1720861 w 1804436"/>
              <a:gd name="connsiteY3" fmla="*/ 1041410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1717954 w 1804436"/>
              <a:gd name="connsiteY3" fmla="*/ 1053241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0 w 1804436"/>
              <a:gd name="connsiteY3" fmla="*/ 1026006 h 1056296"/>
              <a:gd name="connsiteX4" fmla="*/ 0 w 1804436"/>
              <a:gd name="connsiteY4" fmla="*/ 10007 h 1056296"/>
              <a:gd name="connsiteX0" fmla="*/ 0 w 2315951"/>
              <a:gd name="connsiteY0" fmla="*/ 10007 h 1060240"/>
              <a:gd name="connsiteX1" fmla="*/ 601893 w 2315951"/>
              <a:gd name="connsiteY1" fmla="*/ 0 h 1060240"/>
              <a:gd name="connsiteX2" fmla="*/ 2315951 w 2315951"/>
              <a:gd name="connsiteY2" fmla="*/ 1060240 h 1060240"/>
              <a:gd name="connsiteX3" fmla="*/ 0 w 2315951"/>
              <a:gd name="connsiteY3" fmla="*/ 1026006 h 1060240"/>
              <a:gd name="connsiteX4" fmla="*/ 0 w 2315951"/>
              <a:gd name="connsiteY4" fmla="*/ 10007 h 1060240"/>
              <a:gd name="connsiteX0" fmla="*/ 0 w 2315951"/>
              <a:gd name="connsiteY0" fmla="*/ 10007 h 1060240"/>
              <a:gd name="connsiteX1" fmla="*/ 601893 w 2315951"/>
              <a:gd name="connsiteY1" fmla="*/ 0 h 1060240"/>
              <a:gd name="connsiteX2" fmla="*/ 2315951 w 2315951"/>
              <a:gd name="connsiteY2" fmla="*/ 1060240 h 1060240"/>
              <a:gd name="connsiteX3" fmla="*/ 17438 w 2315951"/>
              <a:gd name="connsiteY3" fmla="*/ 1055583 h 1060240"/>
              <a:gd name="connsiteX4" fmla="*/ 0 w 2315951"/>
              <a:gd name="connsiteY4" fmla="*/ 10007 h 1060240"/>
              <a:gd name="connsiteX0" fmla="*/ 0 w 2310138"/>
              <a:gd name="connsiteY0" fmla="*/ 10007 h 1056296"/>
              <a:gd name="connsiteX1" fmla="*/ 601893 w 2310138"/>
              <a:gd name="connsiteY1" fmla="*/ 0 h 1056296"/>
              <a:gd name="connsiteX2" fmla="*/ 2310138 w 2310138"/>
              <a:gd name="connsiteY2" fmla="*/ 1056296 h 1056296"/>
              <a:gd name="connsiteX3" fmla="*/ 17438 w 2310138"/>
              <a:gd name="connsiteY3" fmla="*/ 1055583 h 1056296"/>
              <a:gd name="connsiteX4" fmla="*/ 0 w 2310138"/>
              <a:gd name="connsiteY4" fmla="*/ 10007 h 105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138" h="1056296">
                <a:moveTo>
                  <a:pt x="0" y="10007"/>
                </a:moveTo>
                <a:lnTo>
                  <a:pt x="601893" y="0"/>
                </a:lnTo>
                <a:lnTo>
                  <a:pt x="2310138" y="1056296"/>
                </a:lnTo>
                <a:lnTo>
                  <a:pt x="17438" y="1055583"/>
                </a:lnTo>
                <a:lnTo>
                  <a:pt x="0" y="10007"/>
                </a:lnTo>
                <a:close/>
              </a:path>
            </a:pathLst>
          </a:cu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IN" b="1">
              <a:ln w="50800"/>
              <a:solidFill>
                <a:schemeClr val="bg1">
                  <a:shade val="50000"/>
                </a:schemeClr>
              </a:solidFill>
            </a:endParaRPr>
          </a:p>
        </p:txBody>
      </p:sp>
      <p:sp>
        <p:nvSpPr>
          <p:cNvPr id="25" name="Snip Single Corner Rectangle 11"/>
          <p:cNvSpPr/>
          <p:nvPr/>
        </p:nvSpPr>
        <p:spPr>
          <a:xfrm>
            <a:off x="100782" y="-144463"/>
            <a:ext cx="2297644" cy="853602"/>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159909" y="0"/>
                </a:lnTo>
                <a:lnTo>
                  <a:pt x="1725965" y="1045029"/>
                </a:lnTo>
                <a:lnTo>
                  <a:pt x="1740479" y="1030513"/>
                </a:lnTo>
                <a:lnTo>
                  <a:pt x="0" y="1030513"/>
                </a:lnTo>
                <a:lnTo>
                  <a:pt x="0" y="14514"/>
                </a:ln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24" name="Rectangle 23"/>
          <p:cNvSpPr/>
          <p:nvPr/>
        </p:nvSpPr>
        <p:spPr>
          <a:xfrm>
            <a:off x="0" y="-13853"/>
            <a:ext cx="12180123" cy="6869876"/>
          </a:xfrm>
          <a:prstGeom prst="rect">
            <a:avLst/>
          </a:prstGeom>
          <a:noFill/>
          <a:ln w="57150">
            <a:solidFill>
              <a:srgbClr val="4C5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2" descr="C:\Users\ACCOUNTS\Downloads\jpg.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AutoShape 4" descr="C:\Users\ACCOUNTS\Downloads\jpg.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Snip Single Corner Rectangle 11"/>
          <p:cNvSpPr/>
          <p:nvPr/>
        </p:nvSpPr>
        <p:spPr>
          <a:xfrm>
            <a:off x="-119921" y="-196427"/>
            <a:ext cx="2053652" cy="896674"/>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159909" y="0"/>
                </a:lnTo>
                <a:lnTo>
                  <a:pt x="1725965" y="1045029"/>
                </a:lnTo>
                <a:lnTo>
                  <a:pt x="1740479" y="1030513"/>
                </a:lnTo>
                <a:lnTo>
                  <a:pt x="0" y="1030513"/>
                </a:lnTo>
                <a:lnTo>
                  <a:pt x="0" y="14514"/>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6" name="Rectangle 15"/>
          <p:cNvSpPr/>
          <p:nvPr/>
        </p:nvSpPr>
        <p:spPr>
          <a:xfrm>
            <a:off x="3988284" y="80191"/>
            <a:ext cx="6788504" cy="553998"/>
          </a:xfrm>
          <a:prstGeom prst="rect">
            <a:avLst/>
          </a:prstGeom>
          <a:noFill/>
        </p:spPr>
        <p:txBody>
          <a:bodyPr wrap="square" lIns="91440" tIns="45720" rIns="91440" bIns="45720">
            <a:spAutoFit/>
          </a:bodyPr>
          <a:lstStyle/>
          <a:p>
            <a:r>
              <a:rPr kumimoji="1" lang="en-US" altLang="ja-JP"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ato"/>
              </a:rPr>
              <a:t>OUR PRODUCTS</a:t>
            </a:r>
            <a:endParaRPr lang="en-IN"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ll Gothic Std Light" pitchFamily="34" charset="0"/>
              <a:ea typeface="ＤＦ明朝体W5" pitchFamily="49" charset="-128"/>
            </a:endParaRPr>
          </a:p>
        </p:txBody>
      </p:sp>
      <p:sp>
        <p:nvSpPr>
          <p:cNvPr id="18" name="Snip Single Corner Rectangle 11"/>
          <p:cNvSpPr/>
          <p:nvPr/>
        </p:nvSpPr>
        <p:spPr>
          <a:xfrm rot="10800000">
            <a:off x="7360170" y="6171396"/>
            <a:ext cx="4717190" cy="811047"/>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 name="connsiteX0" fmla="*/ 0 w 1740479"/>
              <a:gd name="connsiteY0" fmla="*/ 14514 h 1045029"/>
              <a:gd name="connsiteX1" fmla="*/ 1383132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383132" y="0"/>
                </a:lnTo>
                <a:lnTo>
                  <a:pt x="1725965" y="1045029"/>
                </a:lnTo>
                <a:lnTo>
                  <a:pt x="1740479" y="1030513"/>
                </a:lnTo>
                <a:lnTo>
                  <a:pt x="0" y="1030513"/>
                </a:lnTo>
                <a:lnTo>
                  <a:pt x="0" y="14514"/>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5" name="Snip Single Corner Rectangle 11"/>
          <p:cNvSpPr/>
          <p:nvPr/>
        </p:nvSpPr>
        <p:spPr>
          <a:xfrm rot="10800000">
            <a:off x="8139278" y="6175946"/>
            <a:ext cx="4182636" cy="824460"/>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 name="connsiteX0" fmla="*/ 0 w 1740479"/>
              <a:gd name="connsiteY0" fmla="*/ 49078 h 1079593"/>
              <a:gd name="connsiteX1" fmla="*/ 1446627 w 1740479"/>
              <a:gd name="connsiteY1" fmla="*/ 0 h 1079593"/>
              <a:gd name="connsiteX2" fmla="*/ 1725965 w 1740479"/>
              <a:gd name="connsiteY2" fmla="*/ 1079593 h 1079593"/>
              <a:gd name="connsiteX3" fmla="*/ 1740479 w 1740479"/>
              <a:gd name="connsiteY3" fmla="*/ 1065077 h 1079593"/>
              <a:gd name="connsiteX4" fmla="*/ 0 w 1740479"/>
              <a:gd name="connsiteY4" fmla="*/ 1065077 h 1079593"/>
              <a:gd name="connsiteX5" fmla="*/ 0 w 1740479"/>
              <a:gd name="connsiteY5" fmla="*/ 49078 h 1079593"/>
              <a:gd name="connsiteX0" fmla="*/ 0 w 1740479"/>
              <a:gd name="connsiteY0" fmla="*/ 31797 h 1062312"/>
              <a:gd name="connsiteX1" fmla="*/ 1404668 w 1740479"/>
              <a:gd name="connsiteY1" fmla="*/ 0 h 1062312"/>
              <a:gd name="connsiteX2" fmla="*/ 1725965 w 1740479"/>
              <a:gd name="connsiteY2" fmla="*/ 1062312 h 1062312"/>
              <a:gd name="connsiteX3" fmla="*/ 1740479 w 1740479"/>
              <a:gd name="connsiteY3" fmla="*/ 1047796 h 1062312"/>
              <a:gd name="connsiteX4" fmla="*/ 0 w 1740479"/>
              <a:gd name="connsiteY4" fmla="*/ 1047796 h 1062312"/>
              <a:gd name="connsiteX5" fmla="*/ 0 w 1740479"/>
              <a:gd name="connsiteY5" fmla="*/ 31797 h 106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62312">
                <a:moveTo>
                  <a:pt x="0" y="31797"/>
                </a:moveTo>
                <a:lnTo>
                  <a:pt x="1404668" y="0"/>
                </a:lnTo>
                <a:lnTo>
                  <a:pt x="1725965" y="1062312"/>
                </a:lnTo>
                <a:lnTo>
                  <a:pt x="1740479" y="1047796"/>
                </a:lnTo>
                <a:lnTo>
                  <a:pt x="0" y="1047796"/>
                </a:lnTo>
                <a:lnTo>
                  <a:pt x="0" y="31797"/>
                </a:ln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30" name="Rectangle 29"/>
          <p:cNvSpPr/>
          <p:nvPr/>
        </p:nvSpPr>
        <p:spPr>
          <a:xfrm>
            <a:off x="9467539" y="6359787"/>
            <a:ext cx="2436886" cy="369332"/>
          </a:xfrm>
          <a:prstGeom prst="rect">
            <a:avLst/>
          </a:prstGeom>
        </p:spPr>
        <p:txBody>
          <a:bodyPr wrap="none">
            <a:spAutoFit/>
          </a:bodyPr>
          <a:lstStyle/>
          <a:p>
            <a:r>
              <a:rPr lang="en-IN" dirty="0" smtClean="0">
                <a:solidFill>
                  <a:schemeClr val="bg1"/>
                </a:solidFill>
                <a:latin typeface="Lato" panose="020F0502020204030203" pitchFamily="34" charset="0"/>
                <a:ea typeface="Lato" panose="020F0502020204030203" pitchFamily="34" charset="0"/>
                <a:cs typeface="Lato" panose="020F0502020204030203" pitchFamily="34" charset="0"/>
              </a:rPr>
              <a:t>www.truecartons.com</a:t>
            </a:r>
            <a:endParaRPr lang="en-IN"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98588" l="7391" r="87783">
                        <a14:foregroundMark x1="32579" y1="97458" x2="32730" y2="90395"/>
                        <a14:foregroundMark x1="33937" y1="90960" x2="66817" y2="90678"/>
                        <a14:foregroundMark x1="66667" y1="91243" x2="66365" y2="98023"/>
                        <a14:foregroundMark x1="32579" y1="97740" x2="65913" y2="97740"/>
                        <a14:foregroundMark x1="34087" y1="95480" x2="38462" y2="94915"/>
                        <a14:foregroundMark x1="58069" y1="96328" x2="65158" y2="95198"/>
                        <a14:foregroundMark x1="67119" y1="92090" x2="66667" y2="98305"/>
                      </a14:backgroundRemoval>
                    </a14:imgEffect>
                  </a14:imgLayer>
                </a14:imgProps>
              </a:ext>
              <a:ext uri="{28A0092B-C50C-407E-A947-70E740481C1C}">
                <a14:useLocalDpi xmlns:a14="http://schemas.microsoft.com/office/drawing/2010/main" val="0"/>
              </a:ext>
            </a:extLst>
          </a:blip>
          <a:stretch>
            <a:fillRect/>
          </a:stretch>
        </p:blipFill>
        <p:spPr>
          <a:xfrm>
            <a:off x="1184223" y="944837"/>
            <a:ext cx="10268262" cy="5482602"/>
          </a:xfrm>
          <a:prstGeom prst="rect">
            <a:avLst/>
          </a:prstGeom>
        </p:spPr>
      </p:pic>
      <p:sp>
        <p:nvSpPr>
          <p:cNvPr id="13" name="TextBox 12"/>
          <p:cNvSpPr txBox="1"/>
          <p:nvPr/>
        </p:nvSpPr>
        <p:spPr>
          <a:xfrm>
            <a:off x="376446" y="149902"/>
            <a:ext cx="674893" cy="369332"/>
          </a:xfrm>
          <a:prstGeom prst="rect">
            <a:avLst/>
          </a:prstGeom>
          <a:noFill/>
        </p:spPr>
        <p:txBody>
          <a:bodyPr wrap="square" rtlCol="0">
            <a:spAutoFit/>
          </a:bodyPr>
          <a:lstStyle/>
          <a:p>
            <a:r>
              <a:rPr lang="en-IN" dirty="0" smtClean="0">
                <a:solidFill>
                  <a:schemeClr val="bg1"/>
                </a:solidFill>
              </a:rPr>
              <a:t>12</a:t>
            </a:r>
            <a:endParaRPr lang="en-IN" dirty="0">
              <a:solidFill>
                <a:schemeClr val="bg1"/>
              </a:solidFill>
            </a:endParaRPr>
          </a:p>
        </p:txBody>
      </p:sp>
    </p:spTree>
    <p:extLst>
      <p:ext uri="{BB962C8B-B14F-4D97-AF65-F5344CB8AC3E}">
        <p14:creationId xmlns:p14="http://schemas.microsoft.com/office/powerpoint/2010/main" val="174639066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Snip Single Corner Rectangle 11"/>
          <p:cNvSpPr/>
          <p:nvPr/>
        </p:nvSpPr>
        <p:spPr>
          <a:xfrm>
            <a:off x="0" y="312737"/>
            <a:ext cx="5831174" cy="6516401"/>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 name="connsiteX0" fmla="*/ 0 w 1740479"/>
              <a:gd name="connsiteY0" fmla="*/ 10007 h 1040522"/>
              <a:gd name="connsiteX1" fmla="*/ 601893 w 1740479"/>
              <a:gd name="connsiteY1" fmla="*/ 0 h 1040522"/>
              <a:gd name="connsiteX2" fmla="*/ 1725965 w 1740479"/>
              <a:gd name="connsiteY2" fmla="*/ 1040522 h 1040522"/>
              <a:gd name="connsiteX3" fmla="*/ 1740479 w 1740479"/>
              <a:gd name="connsiteY3" fmla="*/ 1026006 h 1040522"/>
              <a:gd name="connsiteX4" fmla="*/ 0 w 1740479"/>
              <a:gd name="connsiteY4" fmla="*/ 1026006 h 1040522"/>
              <a:gd name="connsiteX5" fmla="*/ 0 w 1740479"/>
              <a:gd name="connsiteY5" fmla="*/ 10007 h 1040522"/>
              <a:gd name="connsiteX0" fmla="*/ 0 w 1729580"/>
              <a:gd name="connsiteY0" fmla="*/ 10007 h 1040522"/>
              <a:gd name="connsiteX1" fmla="*/ 601893 w 1729580"/>
              <a:gd name="connsiteY1" fmla="*/ 0 h 1040522"/>
              <a:gd name="connsiteX2" fmla="*/ 1725965 w 1729580"/>
              <a:gd name="connsiteY2" fmla="*/ 1040522 h 1040522"/>
              <a:gd name="connsiteX3" fmla="*/ 1729580 w 1729580"/>
              <a:gd name="connsiteY3" fmla="*/ 1040424 h 1040522"/>
              <a:gd name="connsiteX4" fmla="*/ 0 w 1729580"/>
              <a:gd name="connsiteY4" fmla="*/ 1026006 h 1040522"/>
              <a:gd name="connsiteX5" fmla="*/ 0 w 1729580"/>
              <a:gd name="connsiteY5" fmla="*/ 10007 h 1040522"/>
              <a:gd name="connsiteX0" fmla="*/ 0 w 1725965"/>
              <a:gd name="connsiteY0" fmla="*/ 10007 h 1041410"/>
              <a:gd name="connsiteX1" fmla="*/ 601893 w 1725965"/>
              <a:gd name="connsiteY1" fmla="*/ 0 h 1041410"/>
              <a:gd name="connsiteX2" fmla="*/ 1725965 w 1725965"/>
              <a:gd name="connsiteY2" fmla="*/ 1040522 h 1041410"/>
              <a:gd name="connsiteX3" fmla="*/ 1720861 w 1725965"/>
              <a:gd name="connsiteY3" fmla="*/ 1041410 h 1041410"/>
              <a:gd name="connsiteX4" fmla="*/ 0 w 1725965"/>
              <a:gd name="connsiteY4" fmla="*/ 1026006 h 1041410"/>
              <a:gd name="connsiteX5" fmla="*/ 0 w 1725965"/>
              <a:gd name="connsiteY5" fmla="*/ 10007 h 1041410"/>
              <a:gd name="connsiteX0" fmla="*/ 0 w 1804436"/>
              <a:gd name="connsiteY0" fmla="*/ 10007 h 1056296"/>
              <a:gd name="connsiteX1" fmla="*/ 601893 w 1804436"/>
              <a:gd name="connsiteY1" fmla="*/ 0 h 1056296"/>
              <a:gd name="connsiteX2" fmla="*/ 1804436 w 1804436"/>
              <a:gd name="connsiteY2" fmla="*/ 1056296 h 1056296"/>
              <a:gd name="connsiteX3" fmla="*/ 1720861 w 1804436"/>
              <a:gd name="connsiteY3" fmla="*/ 1041410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1717954 w 1804436"/>
              <a:gd name="connsiteY3" fmla="*/ 1053241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0 w 1804436"/>
              <a:gd name="connsiteY3" fmla="*/ 1026006 h 1056296"/>
              <a:gd name="connsiteX4" fmla="*/ 0 w 1804436"/>
              <a:gd name="connsiteY4" fmla="*/ 10007 h 1056296"/>
              <a:gd name="connsiteX0" fmla="*/ 0 w 2315951"/>
              <a:gd name="connsiteY0" fmla="*/ 10007 h 1060240"/>
              <a:gd name="connsiteX1" fmla="*/ 601893 w 2315951"/>
              <a:gd name="connsiteY1" fmla="*/ 0 h 1060240"/>
              <a:gd name="connsiteX2" fmla="*/ 2315951 w 2315951"/>
              <a:gd name="connsiteY2" fmla="*/ 1060240 h 1060240"/>
              <a:gd name="connsiteX3" fmla="*/ 0 w 2315951"/>
              <a:gd name="connsiteY3" fmla="*/ 1026006 h 1060240"/>
              <a:gd name="connsiteX4" fmla="*/ 0 w 2315951"/>
              <a:gd name="connsiteY4" fmla="*/ 10007 h 1060240"/>
              <a:gd name="connsiteX0" fmla="*/ 0 w 2315951"/>
              <a:gd name="connsiteY0" fmla="*/ 10007 h 1060240"/>
              <a:gd name="connsiteX1" fmla="*/ 601893 w 2315951"/>
              <a:gd name="connsiteY1" fmla="*/ 0 h 1060240"/>
              <a:gd name="connsiteX2" fmla="*/ 2315951 w 2315951"/>
              <a:gd name="connsiteY2" fmla="*/ 1060240 h 1060240"/>
              <a:gd name="connsiteX3" fmla="*/ 17438 w 2315951"/>
              <a:gd name="connsiteY3" fmla="*/ 1055583 h 1060240"/>
              <a:gd name="connsiteX4" fmla="*/ 0 w 2315951"/>
              <a:gd name="connsiteY4" fmla="*/ 10007 h 1060240"/>
              <a:gd name="connsiteX0" fmla="*/ 0 w 2310138"/>
              <a:gd name="connsiteY0" fmla="*/ 10007 h 1056296"/>
              <a:gd name="connsiteX1" fmla="*/ 601893 w 2310138"/>
              <a:gd name="connsiteY1" fmla="*/ 0 h 1056296"/>
              <a:gd name="connsiteX2" fmla="*/ 2310138 w 2310138"/>
              <a:gd name="connsiteY2" fmla="*/ 1056296 h 1056296"/>
              <a:gd name="connsiteX3" fmla="*/ 17438 w 2310138"/>
              <a:gd name="connsiteY3" fmla="*/ 1055583 h 1056296"/>
              <a:gd name="connsiteX4" fmla="*/ 0 w 2310138"/>
              <a:gd name="connsiteY4" fmla="*/ 10007 h 105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138" h="1056296">
                <a:moveTo>
                  <a:pt x="0" y="10007"/>
                </a:moveTo>
                <a:lnTo>
                  <a:pt x="601893" y="0"/>
                </a:lnTo>
                <a:lnTo>
                  <a:pt x="2310138" y="1056296"/>
                </a:lnTo>
                <a:lnTo>
                  <a:pt x="17438" y="1055583"/>
                </a:lnTo>
                <a:lnTo>
                  <a:pt x="0" y="10007"/>
                </a:lnTo>
                <a:close/>
              </a:path>
            </a:pathLst>
          </a:cu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IN" b="1">
              <a:ln w="50800"/>
              <a:solidFill>
                <a:schemeClr val="bg1">
                  <a:shade val="50000"/>
                </a:schemeClr>
              </a:solidFill>
            </a:endParaRPr>
          </a:p>
        </p:txBody>
      </p:sp>
      <p:sp>
        <p:nvSpPr>
          <p:cNvPr id="25" name="Snip Single Corner Rectangle 11"/>
          <p:cNvSpPr/>
          <p:nvPr/>
        </p:nvSpPr>
        <p:spPr>
          <a:xfrm>
            <a:off x="67239" y="-144463"/>
            <a:ext cx="2331187" cy="1029834"/>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159909" y="0"/>
                </a:lnTo>
                <a:lnTo>
                  <a:pt x="1725965" y="1045029"/>
                </a:lnTo>
                <a:lnTo>
                  <a:pt x="1740479" y="1030513"/>
                </a:lnTo>
                <a:lnTo>
                  <a:pt x="0" y="1030513"/>
                </a:lnTo>
                <a:lnTo>
                  <a:pt x="0" y="14514"/>
                </a:ln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24" name="Rectangle 23"/>
          <p:cNvSpPr/>
          <p:nvPr/>
        </p:nvSpPr>
        <p:spPr>
          <a:xfrm>
            <a:off x="0" y="-13853"/>
            <a:ext cx="12180123" cy="6869876"/>
          </a:xfrm>
          <a:prstGeom prst="rect">
            <a:avLst/>
          </a:prstGeom>
          <a:noFill/>
          <a:ln w="57150">
            <a:solidFill>
              <a:srgbClr val="4C5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2" descr="C:\Users\ACCOUNTS\Downloads\jpg.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AutoShape 4" descr="C:\Users\ACCOUNTS\Downloads\jpg.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Snip Single Corner Rectangle 11"/>
          <p:cNvSpPr/>
          <p:nvPr/>
        </p:nvSpPr>
        <p:spPr>
          <a:xfrm>
            <a:off x="-149902" y="-196427"/>
            <a:ext cx="2083633" cy="1081798"/>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159909" y="0"/>
                </a:lnTo>
                <a:lnTo>
                  <a:pt x="1725965" y="1045029"/>
                </a:lnTo>
                <a:lnTo>
                  <a:pt x="1740479" y="1030513"/>
                </a:lnTo>
                <a:lnTo>
                  <a:pt x="0" y="1030513"/>
                </a:lnTo>
                <a:lnTo>
                  <a:pt x="0" y="14514"/>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6" name="Rectangle 15"/>
          <p:cNvSpPr/>
          <p:nvPr/>
        </p:nvSpPr>
        <p:spPr>
          <a:xfrm>
            <a:off x="4506584" y="176912"/>
            <a:ext cx="6788504" cy="553998"/>
          </a:xfrm>
          <a:prstGeom prst="rect">
            <a:avLst/>
          </a:prstGeom>
          <a:noFill/>
        </p:spPr>
        <p:txBody>
          <a:bodyPr wrap="square" lIns="91440" tIns="45720" rIns="91440" bIns="45720">
            <a:spAutoFit/>
          </a:bodyPr>
          <a:lstStyle/>
          <a:p>
            <a:r>
              <a:rPr kumimoji="1" lang="en-US" altLang="ja-JP"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ato"/>
              </a:rPr>
              <a:t>SOME MORE </a:t>
            </a:r>
            <a:r>
              <a:rPr kumimoji="1" lang="en-US" altLang="ja-JP"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Lato"/>
              </a:rPr>
              <a:t>PRODUCTS</a:t>
            </a:r>
            <a:endParaRPr lang="en-IN"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ll Gothic Std Light" pitchFamily="34" charset="0"/>
              <a:ea typeface="ＤＦ明朝体W5" pitchFamily="49" charset="-128"/>
            </a:endParaRPr>
          </a:p>
        </p:txBody>
      </p:sp>
      <p:sp>
        <p:nvSpPr>
          <p:cNvPr id="18" name="Snip Single Corner Rectangle 11"/>
          <p:cNvSpPr/>
          <p:nvPr/>
        </p:nvSpPr>
        <p:spPr>
          <a:xfrm rot="10800000">
            <a:off x="7674964" y="5896351"/>
            <a:ext cx="4207638" cy="1071347"/>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 name="connsiteX0" fmla="*/ 0 w 1740479"/>
              <a:gd name="connsiteY0" fmla="*/ 14514 h 1045029"/>
              <a:gd name="connsiteX1" fmla="*/ 1383132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383132" y="0"/>
                </a:lnTo>
                <a:lnTo>
                  <a:pt x="1725965" y="1045029"/>
                </a:lnTo>
                <a:lnTo>
                  <a:pt x="1740479" y="1030513"/>
                </a:lnTo>
                <a:lnTo>
                  <a:pt x="0" y="1030513"/>
                </a:lnTo>
                <a:lnTo>
                  <a:pt x="0" y="14514"/>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5" name="Snip Single Corner Rectangle 11"/>
          <p:cNvSpPr/>
          <p:nvPr/>
        </p:nvSpPr>
        <p:spPr>
          <a:xfrm rot="10800000">
            <a:off x="8386725" y="5896350"/>
            <a:ext cx="3950180" cy="1089065"/>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 name="connsiteX0" fmla="*/ 0 w 1740479"/>
              <a:gd name="connsiteY0" fmla="*/ 49078 h 1079593"/>
              <a:gd name="connsiteX1" fmla="*/ 1446627 w 1740479"/>
              <a:gd name="connsiteY1" fmla="*/ 0 h 1079593"/>
              <a:gd name="connsiteX2" fmla="*/ 1725965 w 1740479"/>
              <a:gd name="connsiteY2" fmla="*/ 1079593 h 1079593"/>
              <a:gd name="connsiteX3" fmla="*/ 1740479 w 1740479"/>
              <a:gd name="connsiteY3" fmla="*/ 1065077 h 1079593"/>
              <a:gd name="connsiteX4" fmla="*/ 0 w 1740479"/>
              <a:gd name="connsiteY4" fmla="*/ 1065077 h 1079593"/>
              <a:gd name="connsiteX5" fmla="*/ 0 w 1740479"/>
              <a:gd name="connsiteY5" fmla="*/ 49078 h 1079593"/>
              <a:gd name="connsiteX0" fmla="*/ 0 w 1740479"/>
              <a:gd name="connsiteY0" fmla="*/ 31797 h 1062312"/>
              <a:gd name="connsiteX1" fmla="*/ 1404668 w 1740479"/>
              <a:gd name="connsiteY1" fmla="*/ 0 h 1062312"/>
              <a:gd name="connsiteX2" fmla="*/ 1725965 w 1740479"/>
              <a:gd name="connsiteY2" fmla="*/ 1062312 h 1062312"/>
              <a:gd name="connsiteX3" fmla="*/ 1740479 w 1740479"/>
              <a:gd name="connsiteY3" fmla="*/ 1047796 h 1062312"/>
              <a:gd name="connsiteX4" fmla="*/ 0 w 1740479"/>
              <a:gd name="connsiteY4" fmla="*/ 1047796 h 1062312"/>
              <a:gd name="connsiteX5" fmla="*/ 0 w 1740479"/>
              <a:gd name="connsiteY5" fmla="*/ 31797 h 106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62312">
                <a:moveTo>
                  <a:pt x="0" y="31797"/>
                </a:moveTo>
                <a:lnTo>
                  <a:pt x="1404668" y="0"/>
                </a:lnTo>
                <a:lnTo>
                  <a:pt x="1725965" y="1062312"/>
                </a:lnTo>
                <a:lnTo>
                  <a:pt x="1740479" y="1047796"/>
                </a:lnTo>
                <a:lnTo>
                  <a:pt x="0" y="1047796"/>
                </a:lnTo>
                <a:lnTo>
                  <a:pt x="0" y="31797"/>
                </a:ln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30" name="Rectangle 29"/>
          <p:cNvSpPr/>
          <p:nvPr/>
        </p:nvSpPr>
        <p:spPr>
          <a:xfrm>
            <a:off x="9632429" y="6164917"/>
            <a:ext cx="2436886" cy="369332"/>
          </a:xfrm>
          <a:prstGeom prst="rect">
            <a:avLst/>
          </a:prstGeom>
        </p:spPr>
        <p:txBody>
          <a:bodyPr wrap="none">
            <a:spAutoFit/>
          </a:bodyPr>
          <a:lstStyle/>
          <a:p>
            <a:r>
              <a:rPr lang="en-IN" dirty="0" smtClean="0">
                <a:solidFill>
                  <a:schemeClr val="bg1"/>
                </a:solidFill>
                <a:latin typeface="Lato" panose="020F0502020204030203" pitchFamily="34" charset="0"/>
                <a:ea typeface="Lato" panose="020F0502020204030203" pitchFamily="34" charset="0"/>
                <a:cs typeface="Lato" panose="020F0502020204030203" pitchFamily="34" charset="0"/>
              </a:rPr>
              <a:t>www.truecartons.com</a:t>
            </a:r>
            <a:endParaRPr lang="en-IN"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0000" b="88833" l="10000" r="90000"/>
                    </a14:imgEffect>
                  </a14:imgLayer>
                </a14:imgProps>
              </a:ext>
              <a:ext uri="{28A0092B-C50C-407E-A947-70E740481C1C}">
                <a14:useLocalDpi xmlns:a14="http://schemas.microsoft.com/office/drawing/2010/main" val="0"/>
              </a:ext>
            </a:extLst>
          </a:blip>
          <a:stretch>
            <a:fillRect/>
          </a:stretch>
        </p:blipFill>
        <p:spPr>
          <a:xfrm>
            <a:off x="2623276" y="612020"/>
            <a:ext cx="2705161" cy="2705161"/>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7600" b="94400" l="0" r="100000"/>
                    </a14:imgEffect>
                  </a14:imgLayer>
                </a14:imgProps>
              </a:ext>
              <a:ext uri="{28A0092B-C50C-407E-A947-70E740481C1C}">
                <a14:useLocalDpi xmlns:a14="http://schemas.microsoft.com/office/drawing/2010/main" val="0"/>
              </a:ext>
            </a:extLst>
          </a:blip>
          <a:stretch>
            <a:fillRect/>
          </a:stretch>
        </p:blipFill>
        <p:spPr>
          <a:xfrm>
            <a:off x="1225144" y="3921405"/>
            <a:ext cx="2072084" cy="207208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1025" y="4341493"/>
            <a:ext cx="2330751" cy="2330751"/>
          </a:xfrm>
          <a:prstGeom prst="rect">
            <a:avLst/>
          </a:prstGeom>
        </p:spPr>
      </p:pic>
      <p:pic>
        <p:nvPicPr>
          <p:cNvPr id="11" name="Picture 10"/>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96175" y="3748498"/>
            <a:ext cx="3027237" cy="2361245"/>
          </a:xfrm>
          <a:prstGeom prst="rect">
            <a:avLst/>
          </a:prstGeom>
        </p:spPr>
      </p:pic>
      <p:pic>
        <p:nvPicPr>
          <p:cNvPr id="13" name="Picture 12"/>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37955" y="1508935"/>
            <a:ext cx="2361855" cy="2361855"/>
          </a:xfrm>
          <a:prstGeom prst="rect">
            <a:avLst/>
          </a:prstGeom>
        </p:spPr>
      </p:pic>
      <p:pic>
        <p:nvPicPr>
          <p:cNvPr id="14" name="Picture 13"/>
          <p:cNvPicPr>
            <a:picLocks noChangeAspect="1"/>
          </p:cNvPicPr>
          <p:nvPr/>
        </p:nvPicPr>
        <p:blipFill>
          <a:blip r:embed="rId11">
            <a:extLst>
              <a:ext uri="{BEBA8EAE-BF5A-486C-A8C5-ECC9F3942E4B}">
                <a14:imgProps xmlns:a14="http://schemas.microsoft.com/office/drawing/2010/main">
                  <a14:imgLayer r:embed="rId12">
                    <a14:imgEffect>
                      <a14:backgroundRemoval t="9735" b="94248" l="1794" r="95067"/>
                    </a14:imgEffect>
                  </a14:imgLayer>
                </a14:imgProps>
              </a:ext>
              <a:ext uri="{28A0092B-C50C-407E-A947-70E740481C1C}">
                <a14:useLocalDpi xmlns:a14="http://schemas.microsoft.com/office/drawing/2010/main" val="0"/>
              </a:ext>
            </a:extLst>
          </a:blip>
          <a:stretch>
            <a:fillRect/>
          </a:stretch>
        </p:blipFill>
        <p:spPr>
          <a:xfrm>
            <a:off x="5656910" y="625980"/>
            <a:ext cx="2124075" cy="2152650"/>
          </a:xfrm>
          <a:prstGeom prst="rect">
            <a:avLst/>
          </a:prstGeom>
        </p:spPr>
      </p:pic>
      <p:pic>
        <p:nvPicPr>
          <p:cNvPr id="17" name="Picture 16"/>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223100" y="2343155"/>
            <a:ext cx="1659502" cy="1738328"/>
          </a:xfrm>
          <a:prstGeom prst="rect">
            <a:avLst/>
          </a:prstGeom>
        </p:spPr>
      </p:pic>
      <p:pic>
        <p:nvPicPr>
          <p:cNvPr id="19" name="Picture 18"/>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229821" y="713157"/>
            <a:ext cx="2143125" cy="2143125"/>
          </a:xfrm>
          <a:prstGeom prst="rect">
            <a:avLst/>
          </a:prstGeom>
        </p:spPr>
      </p:pic>
      <p:sp>
        <p:nvSpPr>
          <p:cNvPr id="20" name="TextBox 19"/>
          <p:cNvSpPr txBox="1"/>
          <p:nvPr/>
        </p:nvSpPr>
        <p:spPr>
          <a:xfrm>
            <a:off x="391436" y="179882"/>
            <a:ext cx="674893" cy="369332"/>
          </a:xfrm>
          <a:prstGeom prst="rect">
            <a:avLst/>
          </a:prstGeom>
          <a:noFill/>
        </p:spPr>
        <p:txBody>
          <a:bodyPr wrap="square" rtlCol="0">
            <a:spAutoFit/>
          </a:bodyPr>
          <a:lstStyle/>
          <a:p>
            <a:r>
              <a:rPr lang="en-IN" dirty="0" smtClean="0">
                <a:solidFill>
                  <a:schemeClr val="bg1"/>
                </a:solidFill>
              </a:rPr>
              <a:t>13</a:t>
            </a:r>
            <a:endParaRPr lang="en-IN" dirty="0">
              <a:solidFill>
                <a:schemeClr val="bg1"/>
              </a:solidFill>
            </a:endParaRPr>
          </a:p>
        </p:txBody>
      </p:sp>
    </p:spTree>
    <p:extLst>
      <p:ext uri="{BB962C8B-B14F-4D97-AF65-F5344CB8AC3E}">
        <p14:creationId xmlns:p14="http://schemas.microsoft.com/office/powerpoint/2010/main" val="16924440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80">
                                          <p:stCondLst>
                                            <p:cond delay="0"/>
                                          </p:stCondLst>
                                        </p:cTn>
                                        <p:tgtEl>
                                          <p:spTgt spid="19"/>
                                        </p:tgtEl>
                                      </p:cBhvr>
                                    </p:animEffect>
                                    <p:anim calcmode="lin" valueType="num">
                                      <p:cBhvr>
                                        <p:cTn id="3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6" dur="26">
                                          <p:stCondLst>
                                            <p:cond delay="650"/>
                                          </p:stCondLst>
                                        </p:cTn>
                                        <p:tgtEl>
                                          <p:spTgt spid="19"/>
                                        </p:tgtEl>
                                      </p:cBhvr>
                                      <p:to x="100000" y="60000"/>
                                    </p:animScale>
                                    <p:animScale>
                                      <p:cBhvr>
                                        <p:cTn id="37" dur="166" decel="50000">
                                          <p:stCondLst>
                                            <p:cond delay="676"/>
                                          </p:stCondLst>
                                        </p:cTn>
                                        <p:tgtEl>
                                          <p:spTgt spid="19"/>
                                        </p:tgtEl>
                                      </p:cBhvr>
                                      <p:to x="100000" y="100000"/>
                                    </p:animScale>
                                    <p:animScale>
                                      <p:cBhvr>
                                        <p:cTn id="38" dur="26">
                                          <p:stCondLst>
                                            <p:cond delay="1312"/>
                                          </p:stCondLst>
                                        </p:cTn>
                                        <p:tgtEl>
                                          <p:spTgt spid="19"/>
                                        </p:tgtEl>
                                      </p:cBhvr>
                                      <p:to x="100000" y="80000"/>
                                    </p:animScale>
                                    <p:animScale>
                                      <p:cBhvr>
                                        <p:cTn id="39" dur="166" decel="50000">
                                          <p:stCondLst>
                                            <p:cond delay="1338"/>
                                          </p:stCondLst>
                                        </p:cTn>
                                        <p:tgtEl>
                                          <p:spTgt spid="19"/>
                                        </p:tgtEl>
                                      </p:cBhvr>
                                      <p:to x="100000" y="100000"/>
                                    </p:animScale>
                                    <p:animScale>
                                      <p:cBhvr>
                                        <p:cTn id="40" dur="26">
                                          <p:stCondLst>
                                            <p:cond delay="1642"/>
                                          </p:stCondLst>
                                        </p:cTn>
                                        <p:tgtEl>
                                          <p:spTgt spid="19"/>
                                        </p:tgtEl>
                                      </p:cBhvr>
                                      <p:to x="100000" y="90000"/>
                                    </p:animScale>
                                    <p:animScale>
                                      <p:cBhvr>
                                        <p:cTn id="41" dur="166" decel="50000">
                                          <p:stCondLst>
                                            <p:cond delay="1668"/>
                                          </p:stCondLst>
                                        </p:cTn>
                                        <p:tgtEl>
                                          <p:spTgt spid="19"/>
                                        </p:tgtEl>
                                      </p:cBhvr>
                                      <p:to x="100000" y="100000"/>
                                    </p:animScale>
                                    <p:animScale>
                                      <p:cBhvr>
                                        <p:cTn id="42" dur="26">
                                          <p:stCondLst>
                                            <p:cond delay="1808"/>
                                          </p:stCondLst>
                                        </p:cTn>
                                        <p:tgtEl>
                                          <p:spTgt spid="19"/>
                                        </p:tgtEl>
                                      </p:cBhvr>
                                      <p:to x="100000" y="95000"/>
                                    </p:animScale>
                                    <p:animScale>
                                      <p:cBhvr>
                                        <p:cTn id="43" dur="166" decel="50000">
                                          <p:stCondLst>
                                            <p:cond delay="1834"/>
                                          </p:stCondLst>
                                        </p:cTn>
                                        <p:tgtEl>
                                          <p:spTgt spid="1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ppt_x"/>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5" presetClass="entr" presetSubtype="0" fill="hold"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2000"/>
                                        <p:tgtEl>
                                          <p:spTgt spid="8"/>
                                        </p:tgtEl>
                                      </p:cBhvr>
                                    </p:animEffect>
                                    <p:anim calcmode="lin" valueType="num">
                                      <p:cBhvr>
                                        <p:cTn id="72" dur="2000" fill="hold"/>
                                        <p:tgtEl>
                                          <p:spTgt spid="8"/>
                                        </p:tgtEl>
                                        <p:attrNameLst>
                                          <p:attrName>ppt_w</p:attrName>
                                        </p:attrNameLst>
                                      </p:cBhvr>
                                      <p:tavLst>
                                        <p:tav tm="0" fmla="#ppt_w*sin(2.5*pi*$)">
                                          <p:val>
                                            <p:fltVal val="0"/>
                                          </p:val>
                                        </p:tav>
                                        <p:tav tm="100000">
                                          <p:val>
                                            <p:fltVal val="1"/>
                                          </p:val>
                                        </p:tav>
                                      </p:tavLst>
                                    </p:anim>
                                    <p:anim calcmode="lin" valueType="num">
                                      <p:cBhvr>
                                        <p:cTn id="73"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38458" y="25635"/>
            <a:ext cx="12192000" cy="6858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IN"/>
          </a:p>
        </p:txBody>
      </p:sp>
      <p:sp>
        <p:nvSpPr>
          <p:cNvPr id="27" name="Snip Single Corner Rectangle 11"/>
          <p:cNvSpPr/>
          <p:nvPr/>
        </p:nvSpPr>
        <p:spPr>
          <a:xfrm>
            <a:off x="0" y="25635"/>
            <a:ext cx="5047380" cy="6803504"/>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 name="connsiteX0" fmla="*/ 0 w 1740479"/>
              <a:gd name="connsiteY0" fmla="*/ 10007 h 1040522"/>
              <a:gd name="connsiteX1" fmla="*/ 601893 w 1740479"/>
              <a:gd name="connsiteY1" fmla="*/ 0 h 1040522"/>
              <a:gd name="connsiteX2" fmla="*/ 1725965 w 1740479"/>
              <a:gd name="connsiteY2" fmla="*/ 1040522 h 1040522"/>
              <a:gd name="connsiteX3" fmla="*/ 1740479 w 1740479"/>
              <a:gd name="connsiteY3" fmla="*/ 1026006 h 1040522"/>
              <a:gd name="connsiteX4" fmla="*/ 0 w 1740479"/>
              <a:gd name="connsiteY4" fmla="*/ 1026006 h 1040522"/>
              <a:gd name="connsiteX5" fmla="*/ 0 w 1740479"/>
              <a:gd name="connsiteY5" fmla="*/ 10007 h 1040522"/>
              <a:gd name="connsiteX0" fmla="*/ 0 w 1729580"/>
              <a:gd name="connsiteY0" fmla="*/ 10007 h 1040522"/>
              <a:gd name="connsiteX1" fmla="*/ 601893 w 1729580"/>
              <a:gd name="connsiteY1" fmla="*/ 0 h 1040522"/>
              <a:gd name="connsiteX2" fmla="*/ 1725965 w 1729580"/>
              <a:gd name="connsiteY2" fmla="*/ 1040522 h 1040522"/>
              <a:gd name="connsiteX3" fmla="*/ 1729580 w 1729580"/>
              <a:gd name="connsiteY3" fmla="*/ 1040424 h 1040522"/>
              <a:gd name="connsiteX4" fmla="*/ 0 w 1729580"/>
              <a:gd name="connsiteY4" fmla="*/ 1026006 h 1040522"/>
              <a:gd name="connsiteX5" fmla="*/ 0 w 1729580"/>
              <a:gd name="connsiteY5" fmla="*/ 10007 h 1040522"/>
              <a:gd name="connsiteX0" fmla="*/ 0 w 1725965"/>
              <a:gd name="connsiteY0" fmla="*/ 10007 h 1041410"/>
              <a:gd name="connsiteX1" fmla="*/ 601893 w 1725965"/>
              <a:gd name="connsiteY1" fmla="*/ 0 h 1041410"/>
              <a:gd name="connsiteX2" fmla="*/ 1725965 w 1725965"/>
              <a:gd name="connsiteY2" fmla="*/ 1040522 h 1041410"/>
              <a:gd name="connsiteX3" fmla="*/ 1720861 w 1725965"/>
              <a:gd name="connsiteY3" fmla="*/ 1041410 h 1041410"/>
              <a:gd name="connsiteX4" fmla="*/ 0 w 1725965"/>
              <a:gd name="connsiteY4" fmla="*/ 1026006 h 1041410"/>
              <a:gd name="connsiteX5" fmla="*/ 0 w 1725965"/>
              <a:gd name="connsiteY5" fmla="*/ 10007 h 1041410"/>
              <a:gd name="connsiteX0" fmla="*/ 0 w 1804436"/>
              <a:gd name="connsiteY0" fmla="*/ 10007 h 1056296"/>
              <a:gd name="connsiteX1" fmla="*/ 601893 w 1804436"/>
              <a:gd name="connsiteY1" fmla="*/ 0 h 1056296"/>
              <a:gd name="connsiteX2" fmla="*/ 1804436 w 1804436"/>
              <a:gd name="connsiteY2" fmla="*/ 1056296 h 1056296"/>
              <a:gd name="connsiteX3" fmla="*/ 1720861 w 1804436"/>
              <a:gd name="connsiteY3" fmla="*/ 1041410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1717954 w 1804436"/>
              <a:gd name="connsiteY3" fmla="*/ 1053241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0 w 1804436"/>
              <a:gd name="connsiteY3" fmla="*/ 1026006 h 1056296"/>
              <a:gd name="connsiteX4" fmla="*/ 0 w 1804436"/>
              <a:gd name="connsiteY4" fmla="*/ 10007 h 1056296"/>
              <a:gd name="connsiteX0" fmla="*/ 0 w 2315951"/>
              <a:gd name="connsiteY0" fmla="*/ 10007 h 1060240"/>
              <a:gd name="connsiteX1" fmla="*/ 601893 w 2315951"/>
              <a:gd name="connsiteY1" fmla="*/ 0 h 1060240"/>
              <a:gd name="connsiteX2" fmla="*/ 2315951 w 2315951"/>
              <a:gd name="connsiteY2" fmla="*/ 1060240 h 1060240"/>
              <a:gd name="connsiteX3" fmla="*/ 0 w 2315951"/>
              <a:gd name="connsiteY3" fmla="*/ 1026006 h 1060240"/>
              <a:gd name="connsiteX4" fmla="*/ 0 w 2315951"/>
              <a:gd name="connsiteY4" fmla="*/ 10007 h 1060240"/>
              <a:gd name="connsiteX0" fmla="*/ 0 w 2315951"/>
              <a:gd name="connsiteY0" fmla="*/ 10007 h 1060240"/>
              <a:gd name="connsiteX1" fmla="*/ 601893 w 2315951"/>
              <a:gd name="connsiteY1" fmla="*/ 0 h 1060240"/>
              <a:gd name="connsiteX2" fmla="*/ 2315951 w 2315951"/>
              <a:gd name="connsiteY2" fmla="*/ 1060240 h 1060240"/>
              <a:gd name="connsiteX3" fmla="*/ 17438 w 2315951"/>
              <a:gd name="connsiteY3" fmla="*/ 1055583 h 1060240"/>
              <a:gd name="connsiteX4" fmla="*/ 0 w 2315951"/>
              <a:gd name="connsiteY4" fmla="*/ 10007 h 1060240"/>
              <a:gd name="connsiteX0" fmla="*/ 0 w 2310138"/>
              <a:gd name="connsiteY0" fmla="*/ 10007 h 1056296"/>
              <a:gd name="connsiteX1" fmla="*/ 601893 w 2310138"/>
              <a:gd name="connsiteY1" fmla="*/ 0 h 1056296"/>
              <a:gd name="connsiteX2" fmla="*/ 2310138 w 2310138"/>
              <a:gd name="connsiteY2" fmla="*/ 1056296 h 1056296"/>
              <a:gd name="connsiteX3" fmla="*/ 17438 w 2310138"/>
              <a:gd name="connsiteY3" fmla="*/ 1055583 h 1056296"/>
              <a:gd name="connsiteX4" fmla="*/ 0 w 2310138"/>
              <a:gd name="connsiteY4" fmla="*/ 10007 h 105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138" h="1056296">
                <a:moveTo>
                  <a:pt x="0" y="10007"/>
                </a:moveTo>
                <a:lnTo>
                  <a:pt x="601893" y="0"/>
                </a:lnTo>
                <a:lnTo>
                  <a:pt x="2310138" y="1056296"/>
                </a:lnTo>
                <a:lnTo>
                  <a:pt x="17438" y="1055583"/>
                </a:lnTo>
                <a:lnTo>
                  <a:pt x="0" y="10007"/>
                </a:lnTo>
                <a:close/>
              </a:path>
            </a:pathLst>
          </a:custGeom>
          <a:solidFill>
            <a:schemeClr val="bg1">
              <a:lumMod val="50000"/>
            </a:schemeClr>
          </a:solidFill>
          <a:effectLst>
            <a:glow rad="127000">
              <a:schemeClr val="accent1">
                <a:alpha val="0"/>
              </a:schemeClr>
            </a:glow>
            <a:outerShdw blurRad="57150" dist="19050" dir="5400000" algn="ctr" rotWithShape="0">
              <a:srgbClr val="000000">
                <a:alpha val="0"/>
              </a:srgbClr>
            </a:outerShdw>
            <a:reflection stA="0" endPos="65000" dist="50800" dir="5400000" sy="-100000" algn="bl" rotWithShape="0"/>
            <a:softEdge rad="0"/>
          </a:effectLst>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IN" b="1">
              <a:ln w="50800"/>
              <a:solidFill>
                <a:schemeClr val="bg1">
                  <a:shade val="50000"/>
                </a:schemeClr>
              </a:solidFill>
            </a:endParaRPr>
          </a:p>
        </p:txBody>
      </p:sp>
      <p:sp>
        <p:nvSpPr>
          <p:cNvPr id="25" name="Snip Single Corner Rectangle 11"/>
          <p:cNvSpPr/>
          <p:nvPr/>
        </p:nvSpPr>
        <p:spPr>
          <a:xfrm>
            <a:off x="85049" y="-144463"/>
            <a:ext cx="1737403" cy="1029834"/>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159909" y="0"/>
                </a:lnTo>
                <a:lnTo>
                  <a:pt x="1725965" y="1045029"/>
                </a:lnTo>
                <a:lnTo>
                  <a:pt x="1740479" y="1030513"/>
                </a:lnTo>
                <a:lnTo>
                  <a:pt x="0" y="1030513"/>
                </a:lnTo>
                <a:lnTo>
                  <a:pt x="0" y="14514"/>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24" name="Rectangle 23"/>
          <p:cNvSpPr/>
          <p:nvPr/>
        </p:nvSpPr>
        <p:spPr>
          <a:xfrm>
            <a:off x="0" y="-13853"/>
            <a:ext cx="12180123" cy="6869876"/>
          </a:xfrm>
          <a:prstGeom prst="rect">
            <a:avLst/>
          </a:prstGeom>
          <a:noFill/>
          <a:ln w="57150">
            <a:solidFill>
              <a:srgbClr val="4C5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2" descr="C:\Users\ACCOUNTS\Downloads\jpg.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AutoShape 4" descr="C:\Users\ACCOUNTS\Downloads\jpg.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Parallelogram 7"/>
          <p:cNvSpPr/>
          <p:nvPr/>
        </p:nvSpPr>
        <p:spPr>
          <a:xfrm flipH="1">
            <a:off x="1503773" y="358570"/>
            <a:ext cx="7886969" cy="776437"/>
          </a:xfrm>
          <a:prstGeom prst="parallelogram">
            <a:avLst>
              <a:gd name="adj" fmla="val 6128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2" name="Snip Single Corner Rectangle 11"/>
          <p:cNvSpPr/>
          <p:nvPr/>
        </p:nvSpPr>
        <p:spPr>
          <a:xfrm>
            <a:off x="-149902" y="-196427"/>
            <a:ext cx="1737403" cy="1081798"/>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159909" y="0"/>
                </a:lnTo>
                <a:lnTo>
                  <a:pt x="1725965" y="1045029"/>
                </a:lnTo>
                <a:lnTo>
                  <a:pt x="1740479" y="1030513"/>
                </a:lnTo>
                <a:lnTo>
                  <a:pt x="0" y="1030513"/>
                </a:lnTo>
                <a:lnTo>
                  <a:pt x="0" y="14514"/>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28" name="Parallelogram 27"/>
          <p:cNvSpPr/>
          <p:nvPr/>
        </p:nvSpPr>
        <p:spPr>
          <a:xfrm flipH="1">
            <a:off x="8926284" y="350232"/>
            <a:ext cx="3395629" cy="821408"/>
          </a:xfrm>
          <a:custGeom>
            <a:avLst/>
            <a:gdLst>
              <a:gd name="connsiteX0" fmla="*/ 0 w 3701143"/>
              <a:gd name="connsiteY0" fmla="*/ 776437 h 776437"/>
              <a:gd name="connsiteX1" fmla="*/ 475801 w 3701143"/>
              <a:gd name="connsiteY1" fmla="*/ 0 h 776437"/>
              <a:gd name="connsiteX2" fmla="*/ 3701143 w 3701143"/>
              <a:gd name="connsiteY2" fmla="*/ 0 h 776437"/>
              <a:gd name="connsiteX3" fmla="*/ 3225342 w 3701143"/>
              <a:gd name="connsiteY3" fmla="*/ 776437 h 776437"/>
              <a:gd name="connsiteX4" fmla="*/ 0 w 3701143"/>
              <a:gd name="connsiteY4" fmla="*/ 776437 h 776437"/>
              <a:gd name="connsiteX0" fmla="*/ 0 w 3236448"/>
              <a:gd name="connsiteY0" fmla="*/ 821408 h 821408"/>
              <a:gd name="connsiteX1" fmla="*/ 11106 w 3236448"/>
              <a:gd name="connsiteY1" fmla="*/ 0 h 821408"/>
              <a:gd name="connsiteX2" fmla="*/ 3236448 w 3236448"/>
              <a:gd name="connsiteY2" fmla="*/ 0 h 821408"/>
              <a:gd name="connsiteX3" fmla="*/ 2760647 w 3236448"/>
              <a:gd name="connsiteY3" fmla="*/ 776437 h 821408"/>
              <a:gd name="connsiteX4" fmla="*/ 0 w 3236448"/>
              <a:gd name="connsiteY4" fmla="*/ 821408 h 82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48" h="821408">
                <a:moveTo>
                  <a:pt x="0" y="821408"/>
                </a:moveTo>
                <a:lnTo>
                  <a:pt x="11106" y="0"/>
                </a:lnTo>
                <a:lnTo>
                  <a:pt x="3236448" y="0"/>
                </a:lnTo>
                <a:lnTo>
                  <a:pt x="2760647" y="776437"/>
                </a:lnTo>
                <a:lnTo>
                  <a:pt x="0" y="821408"/>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7" name="Rectangle 6"/>
          <p:cNvSpPr/>
          <p:nvPr/>
        </p:nvSpPr>
        <p:spPr>
          <a:xfrm>
            <a:off x="4224036" y="447459"/>
            <a:ext cx="2507738" cy="553998"/>
          </a:xfrm>
          <a:prstGeom prst="rect">
            <a:avLst/>
          </a:prstGeom>
        </p:spPr>
        <p:txBody>
          <a:bodyPr wrap="none">
            <a:spAutoFit/>
          </a:bodyPr>
          <a:lstStyle/>
          <a:p>
            <a:r>
              <a:rPr lang="en-IN" sz="3000" b="1" dirty="0" smtClean="0">
                <a:solidFill>
                  <a:schemeClr val="bg1"/>
                </a:solidFill>
                <a:latin typeface="Lato"/>
              </a:rPr>
              <a:t>Testimonials</a:t>
            </a:r>
            <a:endParaRPr lang="en-IN" sz="3000" b="1" dirty="0">
              <a:solidFill>
                <a:srgbClr val="FF6600"/>
              </a:solidFill>
              <a:latin typeface="Lato"/>
            </a:endParaRPr>
          </a:p>
        </p:txBody>
      </p:sp>
      <p:sp>
        <p:nvSpPr>
          <p:cNvPr id="29" name="Parallelogram 27"/>
          <p:cNvSpPr/>
          <p:nvPr/>
        </p:nvSpPr>
        <p:spPr>
          <a:xfrm flipH="1">
            <a:off x="1533749" y="6236971"/>
            <a:ext cx="10788165" cy="793416"/>
          </a:xfrm>
          <a:custGeom>
            <a:avLst/>
            <a:gdLst>
              <a:gd name="connsiteX0" fmla="*/ 0 w 3701143"/>
              <a:gd name="connsiteY0" fmla="*/ 776437 h 776437"/>
              <a:gd name="connsiteX1" fmla="*/ 475801 w 3701143"/>
              <a:gd name="connsiteY1" fmla="*/ 0 h 776437"/>
              <a:gd name="connsiteX2" fmla="*/ 3701143 w 3701143"/>
              <a:gd name="connsiteY2" fmla="*/ 0 h 776437"/>
              <a:gd name="connsiteX3" fmla="*/ 3225342 w 3701143"/>
              <a:gd name="connsiteY3" fmla="*/ 776437 h 776437"/>
              <a:gd name="connsiteX4" fmla="*/ 0 w 3701143"/>
              <a:gd name="connsiteY4" fmla="*/ 776437 h 776437"/>
              <a:gd name="connsiteX0" fmla="*/ 0 w 3236448"/>
              <a:gd name="connsiteY0" fmla="*/ 821408 h 821408"/>
              <a:gd name="connsiteX1" fmla="*/ 11106 w 3236448"/>
              <a:gd name="connsiteY1" fmla="*/ 0 h 821408"/>
              <a:gd name="connsiteX2" fmla="*/ 3236448 w 3236448"/>
              <a:gd name="connsiteY2" fmla="*/ 0 h 821408"/>
              <a:gd name="connsiteX3" fmla="*/ 2760647 w 3236448"/>
              <a:gd name="connsiteY3" fmla="*/ 776437 h 821408"/>
              <a:gd name="connsiteX4" fmla="*/ 0 w 3236448"/>
              <a:gd name="connsiteY4" fmla="*/ 821408 h 821408"/>
              <a:gd name="connsiteX0" fmla="*/ 0 w 3236448"/>
              <a:gd name="connsiteY0" fmla="*/ 821408 h 821408"/>
              <a:gd name="connsiteX1" fmla="*/ 11106 w 3236448"/>
              <a:gd name="connsiteY1" fmla="*/ 0 h 821408"/>
              <a:gd name="connsiteX2" fmla="*/ 3236448 w 3236448"/>
              <a:gd name="connsiteY2" fmla="*/ 0 h 821408"/>
              <a:gd name="connsiteX3" fmla="*/ 3073589 w 3236448"/>
              <a:gd name="connsiteY3" fmla="*/ 738338 h 821408"/>
              <a:gd name="connsiteX4" fmla="*/ 0 w 3236448"/>
              <a:gd name="connsiteY4" fmla="*/ 821408 h 82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48" h="821408">
                <a:moveTo>
                  <a:pt x="0" y="821408"/>
                </a:moveTo>
                <a:lnTo>
                  <a:pt x="11106" y="0"/>
                </a:lnTo>
                <a:lnTo>
                  <a:pt x="3236448" y="0"/>
                </a:lnTo>
                <a:lnTo>
                  <a:pt x="3073589" y="738338"/>
                </a:lnTo>
                <a:lnTo>
                  <a:pt x="0" y="821408"/>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26" name="Rectangle 25"/>
          <p:cNvSpPr/>
          <p:nvPr/>
        </p:nvSpPr>
        <p:spPr>
          <a:xfrm>
            <a:off x="9390742" y="6359674"/>
            <a:ext cx="2436886" cy="369332"/>
          </a:xfrm>
          <a:prstGeom prst="rect">
            <a:avLst/>
          </a:prstGeom>
        </p:spPr>
        <p:txBody>
          <a:bodyPr wrap="none">
            <a:spAutoFit/>
          </a:bodyPr>
          <a:lstStyle/>
          <a:p>
            <a:r>
              <a:rPr lang="en-IN" dirty="0" smtClean="0">
                <a:solidFill>
                  <a:schemeClr val="bg1"/>
                </a:solidFill>
                <a:latin typeface="Lato" panose="020F0502020204030203" pitchFamily="34" charset="0"/>
                <a:ea typeface="Lato" panose="020F0502020204030203" pitchFamily="34" charset="0"/>
                <a:cs typeface="Lato" panose="020F0502020204030203" pitchFamily="34" charset="0"/>
              </a:rPr>
              <a:t>www.truecartons.com</a:t>
            </a:r>
            <a:endParaRPr lang="en-IN"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7916" y="1338169"/>
            <a:ext cx="3564000" cy="4320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155" y="1338169"/>
            <a:ext cx="2905651" cy="43200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9086" y="1338169"/>
            <a:ext cx="3023476" cy="4320000"/>
          </a:xfrm>
          <a:prstGeom prst="rect">
            <a:avLst/>
          </a:prstGeom>
        </p:spPr>
      </p:pic>
      <p:sp>
        <p:nvSpPr>
          <p:cNvPr id="13" name="Rectangle 12"/>
          <p:cNvSpPr/>
          <p:nvPr/>
        </p:nvSpPr>
        <p:spPr>
          <a:xfrm>
            <a:off x="519228" y="5441130"/>
            <a:ext cx="2568747" cy="923330"/>
          </a:xfrm>
          <a:prstGeom prst="rect">
            <a:avLst/>
          </a:prstGeom>
          <a:noFill/>
        </p:spPr>
        <p:txBody>
          <a:bodyPr wrap="square" lIns="91440" tIns="45720" rIns="91440" bIns="45720">
            <a:spAutoFit/>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Godrej</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3" name="Rectangle 22"/>
          <p:cNvSpPr/>
          <p:nvPr/>
        </p:nvSpPr>
        <p:spPr>
          <a:xfrm>
            <a:off x="4299414" y="5450508"/>
            <a:ext cx="2568747" cy="923330"/>
          </a:xfrm>
          <a:prstGeom prst="rect">
            <a:avLst/>
          </a:prstGeom>
          <a:noFill/>
        </p:spPr>
        <p:txBody>
          <a:bodyPr wrap="square" lIns="91440" tIns="45720" rIns="91440" bIns="45720">
            <a:spAutoFit/>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Honda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0" name="Rectangle 29"/>
          <p:cNvSpPr/>
          <p:nvPr/>
        </p:nvSpPr>
        <p:spPr>
          <a:xfrm>
            <a:off x="8706356" y="5433319"/>
            <a:ext cx="2568747" cy="923330"/>
          </a:xfrm>
          <a:prstGeom prst="rect">
            <a:avLst/>
          </a:prstGeom>
          <a:noFill/>
        </p:spPr>
        <p:txBody>
          <a:bodyPr wrap="square" lIns="91440" tIns="45720" rIns="91440" bIns="45720">
            <a:spAutoFit/>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Castrol</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TextBox 19"/>
          <p:cNvSpPr txBox="1"/>
          <p:nvPr/>
        </p:nvSpPr>
        <p:spPr>
          <a:xfrm>
            <a:off x="271516" y="194872"/>
            <a:ext cx="674893" cy="369332"/>
          </a:xfrm>
          <a:prstGeom prst="rect">
            <a:avLst/>
          </a:prstGeom>
          <a:noFill/>
        </p:spPr>
        <p:txBody>
          <a:bodyPr wrap="square" rtlCol="0">
            <a:spAutoFit/>
          </a:bodyPr>
          <a:lstStyle/>
          <a:p>
            <a:r>
              <a:rPr lang="en-IN" dirty="0" smtClean="0">
                <a:solidFill>
                  <a:schemeClr val="bg1"/>
                </a:solidFill>
              </a:rPr>
              <a:t>15</a:t>
            </a:r>
            <a:endParaRPr lang="en-IN" dirty="0">
              <a:solidFill>
                <a:schemeClr val="bg1"/>
              </a:solidFill>
            </a:endParaRPr>
          </a:p>
        </p:txBody>
      </p:sp>
    </p:spTree>
    <p:extLst>
      <p:ext uri="{BB962C8B-B14F-4D97-AF65-F5344CB8AC3E}">
        <p14:creationId xmlns:p14="http://schemas.microsoft.com/office/powerpoint/2010/main" val="388796429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38458" y="25635"/>
            <a:ext cx="12192000" cy="6858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IN"/>
          </a:p>
        </p:txBody>
      </p:sp>
      <p:sp>
        <p:nvSpPr>
          <p:cNvPr id="27" name="Snip Single Corner Rectangle 11"/>
          <p:cNvSpPr/>
          <p:nvPr/>
        </p:nvSpPr>
        <p:spPr>
          <a:xfrm>
            <a:off x="0" y="25635"/>
            <a:ext cx="5047380" cy="6803504"/>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 name="connsiteX0" fmla="*/ 0 w 1740479"/>
              <a:gd name="connsiteY0" fmla="*/ 10007 h 1040522"/>
              <a:gd name="connsiteX1" fmla="*/ 601893 w 1740479"/>
              <a:gd name="connsiteY1" fmla="*/ 0 h 1040522"/>
              <a:gd name="connsiteX2" fmla="*/ 1725965 w 1740479"/>
              <a:gd name="connsiteY2" fmla="*/ 1040522 h 1040522"/>
              <a:gd name="connsiteX3" fmla="*/ 1740479 w 1740479"/>
              <a:gd name="connsiteY3" fmla="*/ 1026006 h 1040522"/>
              <a:gd name="connsiteX4" fmla="*/ 0 w 1740479"/>
              <a:gd name="connsiteY4" fmla="*/ 1026006 h 1040522"/>
              <a:gd name="connsiteX5" fmla="*/ 0 w 1740479"/>
              <a:gd name="connsiteY5" fmla="*/ 10007 h 1040522"/>
              <a:gd name="connsiteX0" fmla="*/ 0 w 1729580"/>
              <a:gd name="connsiteY0" fmla="*/ 10007 h 1040522"/>
              <a:gd name="connsiteX1" fmla="*/ 601893 w 1729580"/>
              <a:gd name="connsiteY1" fmla="*/ 0 h 1040522"/>
              <a:gd name="connsiteX2" fmla="*/ 1725965 w 1729580"/>
              <a:gd name="connsiteY2" fmla="*/ 1040522 h 1040522"/>
              <a:gd name="connsiteX3" fmla="*/ 1729580 w 1729580"/>
              <a:gd name="connsiteY3" fmla="*/ 1040424 h 1040522"/>
              <a:gd name="connsiteX4" fmla="*/ 0 w 1729580"/>
              <a:gd name="connsiteY4" fmla="*/ 1026006 h 1040522"/>
              <a:gd name="connsiteX5" fmla="*/ 0 w 1729580"/>
              <a:gd name="connsiteY5" fmla="*/ 10007 h 1040522"/>
              <a:gd name="connsiteX0" fmla="*/ 0 w 1725965"/>
              <a:gd name="connsiteY0" fmla="*/ 10007 h 1041410"/>
              <a:gd name="connsiteX1" fmla="*/ 601893 w 1725965"/>
              <a:gd name="connsiteY1" fmla="*/ 0 h 1041410"/>
              <a:gd name="connsiteX2" fmla="*/ 1725965 w 1725965"/>
              <a:gd name="connsiteY2" fmla="*/ 1040522 h 1041410"/>
              <a:gd name="connsiteX3" fmla="*/ 1720861 w 1725965"/>
              <a:gd name="connsiteY3" fmla="*/ 1041410 h 1041410"/>
              <a:gd name="connsiteX4" fmla="*/ 0 w 1725965"/>
              <a:gd name="connsiteY4" fmla="*/ 1026006 h 1041410"/>
              <a:gd name="connsiteX5" fmla="*/ 0 w 1725965"/>
              <a:gd name="connsiteY5" fmla="*/ 10007 h 1041410"/>
              <a:gd name="connsiteX0" fmla="*/ 0 w 1804436"/>
              <a:gd name="connsiteY0" fmla="*/ 10007 h 1056296"/>
              <a:gd name="connsiteX1" fmla="*/ 601893 w 1804436"/>
              <a:gd name="connsiteY1" fmla="*/ 0 h 1056296"/>
              <a:gd name="connsiteX2" fmla="*/ 1804436 w 1804436"/>
              <a:gd name="connsiteY2" fmla="*/ 1056296 h 1056296"/>
              <a:gd name="connsiteX3" fmla="*/ 1720861 w 1804436"/>
              <a:gd name="connsiteY3" fmla="*/ 1041410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1717954 w 1804436"/>
              <a:gd name="connsiteY3" fmla="*/ 1053241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0 w 1804436"/>
              <a:gd name="connsiteY3" fmla="*/ 1026006 h 1056296"/>
              <a:gd name="connsiteX4" fmla="*/ 0 w 1804436"/>
              <a:gd name="connsiteY4" fmla="*/ 10007 h 1056296"/>
              <a:gd name="connsiteX0" fmla="*/ 0 w 2315951"/>
              <a:gd name="connsiteY0" fmla="*/ 10007 h 1060240"/>
              <a:gd name="connsiteX1" fmla="*/ 601893 w 2315951"/>
              <a:gd name="connsiteY1" fmla="*/ 0 h 1060240"/>
              <a:gd name="connsiteX2" fmla="*/ 2315951 w 2315951"/>
              <a:gd name="connsiteY2" fmla="*/ 1060240 h 1060240"/>
              <a:gd name="connsiteX3" fmla="*/ 0 w 2315951"/>
              <a:gd name="connsiteY3" fmla="*/ 1026006 h 1060240"/>
              <a:gd name="connsiteX4" fmla="*/ 0 w 2315951"/>
              <a:gd name="connsiteY4" fmla="*/ 10007 h 1060240"/>
              <a:gd name="connsiteX0" fmla="*/ 0 w 2315951"/>
              <a:gd name="connsiteY0" fmla="*/ 10007 h 1060240"/>
              <a:gd name="connsiteX1" fmla="*/ 601893 w 2315951"/>
              <a:gd name="connsiteY1" fmla="*/ 0 h 1060240"/>
              <a:gd name="connsiteX2" fmla="*/ 2315951 w 2315951"/>
              <a:gd name="connsiteY2" fmla="*/ 1060240 h 1060240"/>
              <a:gd name="connsiteX3" fmla="*/ 17438 w 2315951"/>
              <a:gd name="connsiteY3" fmla="*/ 1055583 h 1060240"/>
              <a:gd name="connsiteX4" fmla="*/ 0 w 2315951"/>
              <a:gd name="connsiteY4" fmla="*/ 10007 h 1060240"/>
              <a:gd name="connsiteX0" fmla="*/ 0 w 2310138"/>
              <a:gd name="connsiteY0" fmla="*/ 10007 h 1056296"/>
              <a:gd name="connsiteX1" fmla="*/ 601893 w 2310138"/>
              <a:gd name="connsiteY1" fmla="*/ 0 h 1056296"/>
              <a:gd name="connsiteX2" fmla="*/ 2310138 w 2310138"/>
              <a:gd name="connsiteY2" fmla="*/ 1056296 h 1056296"/>
              <a:gd name="connsiteX3" fmla="*/ 17438 w 2310138"/>
              <a:gd name="connsiteY3" fmla="*/ 1055583 h 1056296"/>
              <a:gd name="connsiteX4" fmla="*/ 0 w 2310138"/>
              <a:gd name="connsiteY4" fmla="*/ 10007 h 105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138" h="1056296">
                <a:moveTo>
                  <a:pt x="0" y="10007"/>
                </a:moveTo>
                <a:lnTo>
                  <a:pt x="601893" y="0"/>
                </a:lnTo>
                <a:lnTo>
                  <a:pt x="2310138" y="1056296"/>
                </a:lnTo>
                <a:lnTo>
                  <a:pt x="17438" y="1055583"/>
                </a:lnTo>
                <a:lnTo>
                  <a:pt x="0" y="10007"/>
                </a:lnTo>
                <a:close/>
              </a:path>
            </a:pathLst>
          </a:custGeom>
          <a:solidFill>
            <a:schemeClr val="bg1">
              <a:lumMod val="50000"/>
            </a:schemeClr>
          </a:solidFill>
          <a:effectLst>
            <a:glow rad="127000">
              <a:schemeClr val="accent1">
                <a:alpha val="0"/>
              </a:schemeClr>
            </a:glow>
            <a:outerShdw blurRad="57150" dist="19050" dir="5400000" algn="ctr" rotWithShape="0">
              <a:srgbClr val="000000">
                <a:alpha val="0"/>
              </a:srgbClr>
            </a:outerShdw>
            <a:reflection stA="0" endPos="65000" dist="50800" dir="5400000" sy="-100000" algn="bl" rotWithShape="0"/>
            <a:softEdge rad="0"/>
          </a:effectLst>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IN" b="1">
              <a:ln w="50800"/>
              <a:solidFill>
                <a:schemeClr val="bg1">
                  <a:shade val="50000"/>
                </a:schemeClr>
              </a:solidFill>
            </a:endParaRPr>
          </a:p>
        </p:txBody>
      </p:sp>
      <p:sp>
        <p:nvSpPr>
          <p:cNvPr id="25" name="Snip Single Corner Rectangle 11"/>
          <p:cNvSpPr/>
          <p:nvPr/>
        </p:nvSpPr>
        <p:spPr>
          <a:xfrm>
            <a:off x="70059" y="-144463"/>
            <a:ext cx="1752393" cy="1029834"/>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159909" y="0"/>
                </a:lnTo>
                <a:lnTo>
                  <a:pt x="1725965" y="1045029"/>
                </a:lnTo>
                <a:lnTo>
                  <a:pt x="1740479" y="1030513"/>
                </a:lnTo>
                <a:lnTo>
                  <a:pt x="0" y="1030513"/>
                </a:lnTo>
                <a:lnTo>
                  <a:pt x="0" y="14514"/>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24" name="Rectangle 23"/>
          <p:cNvSpPr/>
          <p:nvPr/>
        </p:nvSpPr>
        <p:spPr>
          <a:xfrm>
            <a:off x="0" y="-13853"/>
            <a:ext cx="12180123" cy="6869876"/>
          </a:xfrm>
          <a:prstGeom prst="rect">
            <a:avLst/>
          </a:prstGeom>
          <a:noFill/>
          <a:ln w="57150">
            <a:solidFill>
              <a:srgbClr val="4C5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2" descr="C:\Users\ACCOUNTS\Downloads\jpg.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AutoShape 4" descr="C:\Users\ACCOUNTS\Downloads\jpg.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Parallelogram 7"/>
          <p:cNvSpPr/>
          <p:nvPr/>
        </p:nvSpPr>
        <p:spPr>
          <a:xfrm flipH="1">
            <a:off x="1503773" y="358570"/>
            <a:ext cx="7886969" cy="776437"/>
          </a:xfrm>
          <a:prstGeom prst="parallelogram">
            <a:avLst>
              <a:gd name="adj" fmla="val 6128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2" name="Snip Single Corner Rectangle 11"/>
          <p:cNvSpPr/>
          <p:nvPr/>
        </p:nvSpPr>
        <p:spPr>
          <a:xfrm>
            <a:off x="-164892" y="-196427"/>
            <a:ext cx="1752393" cy="1081798"/>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159909" y="0"/>
                </a:lnTo>
                <a:lnTo>
                  <a:pt x="1725965" y="1045029"/>
                </a:lnTo>
                <a:lnTo>
                  <a:pt x="1740479" y="1030513"/>
                </a:lnTo>
                <a:lnTo>
                  <a:pt x="0" y="1030513"/>
                </a:lnTo>
                <a:lnTo>
                  <a:pt x="0" y="14514"/>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28" name="Parallelogram 27"/>
          <p:cNvSpPr/>
          <p:nvPr/>
        </p:nvSpPr>
        <p:spPr>
          <a:xfrm flipH="1">
            <a:off x="8926283" y="350232"/>
            <a:ext cx="3455590" cy="821408"/>
          </a:xfrm>
          <a:custGeom>
            <a:avLst/>
            <a:gdLst>
              <a:gd name="connsiteX0" fmla="*/ 0 w 3701143"/>
              <a:gd name="connsiteY0" fmla="*/ 776437 h 776437"/>
              <a:gd name="connsiteX1" fmla="*/ 475801 w 3701143"/>
              <a:gd name="connsiteY1" fmla="*/ 0 h 776437"/>
              <a:gd name="connsiteX2" fmla="*/ 3701143 w 3701143"/>
              <a:gd name="connsiteY2" fmla="*/ 0 h 776437"/>
              <a:gd name="connsiteX3" fmla="*/ 3225342 w 3701143"/>
              <a:gd name="connsiteY3" fmla="*/ 776437 h 776437"/>
              <a:gd name="connsiteX4" fmla="*/ 0 w 3701143"/>
              <a:gd name="connsiteY4" fmla="*/ 776437 h 776437"/>
              <a:gd name="connsiteX0" fmla="*/ 0 w 3236448"/>
              <a:gd name="connsiteY0" fmla="*/ 821408 h 821408"/>
              <a:gd name="connsiteX1" fmla="*/ 11106 w 3236448"/>
              <a:gd name="connsiteY1" fmla="*/ 0 h 821408"/>
              <a:gd name="connsiteX2" fmla="*/ 3236448 w 3236448"/>
              <a:gd name="connsiteY2" fmla="*/ 0 h 821408"/>
              <a:gd name="connsiteX3" fmla="*/ 2760647 w 3236448"/>
              <a:gd name="connsiteY3" fmla="*/ 776437 h 821408"/>
              <a:gd name="connsiteX4" fmla="*/ 0 w 3236448"/>
              <a:gd name="connsiteY4" fmla="*/ 821408 h 82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48" h="821408">
                <a:moveTo>
                  <a:pt x="0" y="821408"/>
                </a:moveTo>
                <a:lnTo>
                  <a:pt x="11106" y="0"/>
                </a:lnTo>
                <a:lnTo>
                  <a:pt x="3236448" y="0"/>
                </a:lnTo>
                <a:lnTo>
                  <a:pt x="2760647" y="776437"/>
                </a:lnTo>
                <a:lnTo>
                  <a:pt x="0" y="821408"/>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7" name="Rectangle 6"/>
          <p:cNvSpPr/>
          <p:nvPr/>
        </p:nvSpPr>
        <p:spPr>
          <a:xfrm>
            <a:off x="4224036" y="447459"/>
            <a:ext cx="3103735" cy="584775"/>
          </a:xfrm>
          <a:prstGeom prst="rect">
            <a:avLst/>
          </a:prstGeom>
        </p:spPr>
        <p:txBody>
          <a:bodyPr wrap="none">
            <a:spAutoFit/>
          </a:bodyPr>
          <a:lstStyle/>
          <a:p>
            <a:r>
              <a:rPr kumimoji="1" lang="en-US" altLang="ja-JP" sz="3200" b="1" dirty="0">
                <a:solidFill>
                  <a:schemeClr val="bg1"/>
                </a:solidFill>
                <a:latin typeface="Lato"/>
              </a:rPr>
              <a:t>CREDENTIALS</a:t>
            </a:r>
            <a:endParaRPr lang="en-IN" sz="3000" b="1" dirty="0">
              <a:solidFill>
                <a:schemeClr val="bg1"/>
              </a:solidFill>
              <a:latin typeface="Lato"/>
            </a:endParaRPr>
          </a:p>
        </p:txBody>
      </p:sp>
      <p:sp>
        <p:nvSpPr>
          <p:cNvPr id="29" name="Parallelogram 27"/>
          <p:cNvSpPr/>
          <p:nvPr/>
        </p:nvSpPr>
        <p:spPr>
          <a:xfrm flipH="1">
            <a:off x="1533750" y="6236971"/>
            <a:ext cx="10848124" cy="763436"/>
          </a:xfrm>
          <a:custGeom>
            <a:avLst/>
            <a:gdLst>
              <a:gd name="connsiteX0" fmla="*/ 0 w 3701143"/>
              <a:gd name="connsiteY0" fmla="*/ 776437 h 776437"/>
              <a:gd name="connsiteX1" fmla="*/ 475801 w 3701143"/>
              <a:gd name="connsiteY1" fmla="*/ 0 h 776437"/>
              <a:gd name="connsiteX2" fmla="*/ 3701143 w 3701143"/>
              <a:gd name="connsiteY2" fmla="*/ 0 h 776437"/>
              <a:gd name="connsiteX3" fmla="*/ 3225342 w 3701143"/>
              <a:gd name="connsiteY3" fmla="*/ 776437 h 776437"/>
              <a:gd name="connsiteX4" fmla="*/ 0 w 3701143"/>
              <a:gd name="connsiteY4" fmla="*/ 776437 h 776437"/>
              <a:gd name="connsiteX0" fmla="*/ 0 w 3236448"/>
              <a:gd name="connsiteY0" fmla="*/ 821408 h 821408"/>
              <a:gd name="connsiteX1" fmla="*/ 11106 w 3236448"/>
              <a:gd name="connsiteY1" fmla="*/ 0 h 821408"/>
              <a:gd name="connsiteX2" fmla="*/ 3236448 w 3236448"/>
              <a:gd name="connsiteY2" fmla="*/ 0 h 821408"/>
              <a:gd name="connsiteX3" fmla="*/ 2760647 w 3236448"/>
              <a:gd name="connsiteY3" fmla="*/ 776437 h 821408"/>
              <a:gd name="connsiteX4" fmla="*/ 0 w 3236448"/>
              <a:gd name="connsiteY4" fmla="*/ 821408 h 821408"/>
              <a:gd name="connsiteX0" fmla="*/ 0 w 3236448"/>
              <a:gd name="connsiteY0" fmla="*/ 821408 h 821408"/>
              <a:gd name="connsiteX1" fmla="*/ 11106 w 3236448"/>
              <a:gd name="connsiteY1" fmla="*/ 0 h 821408"/>
              <a:gd name="connsiteX2" fmla="*/ 3236448 w 3236448"/>
              <a:gd name="connsiteY2" fmla="*/ 0 h 821408"/>
              <a:gd name="connsiteX3" fmla="*/ 3073589 w 3236448"/>
              <a:gd name="connsiteY3" fmla="*/ 738338 h 821408"/>
              <a:gd name="connsiteX4" fmla="*/ 0 w 3236448"/>
              <a:gd name="connsiteY4" fmla="*/ 821408 h 82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48" h="821408">
                <a:moveTo>
                  <a:pt x="0" y="821408"/>
                </a:moveTo>
                <a:lnTo>
                  <a:pt x="11106" y="0"/>
                </a:lnTo>
                <a:lnTo>
                  <a:pt x="3236448" y="0"/>
                </a:lnTo>
                <a:lnTo>
                  <a:pt x="3073589" y="738338"/>
                </a:lnTo>
                <a:lnTo>
                  <a:pt x="0" y="821408"/>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26" name="Rectangle 25"/>
          <p:cNvSpPr/>
          <p:nvPr/>
        </p:nvSpPr>
        <p:spPr>
          <a:xfrm>
            <a:off x="9390742" y="6359674"/>
            <a:ext cx="2436886" cy="369332"/>
          </a:xfrm>
          <a:prstGeom prst="rect">
            <a:avLst/>
          </a:prstGeom>
        </p:spPr>
        <p:txBody>
          <a:bodyPr wrap="none">
            <a:spAutoFit/>
          </a:bodyPr>
          <a:lstStyle/>
          <a:p>
            <a:r>
              <a:rPr lang="en-IN" dirty="0" smtClean="0">
                <a:solidFill>
                  <a:schemeClr val="bg1"/>
                </a:solidFill>
                <a:latin typeface="Lato" panose="020F0502020204030203" pitchFamily="34" charset="0"/>
                <a:ea typeface="Lato" panose="020F0502020204030203" pitchFamily="34" charset="0"/>
                <a:cs typeface="Lato" panose="020F0502020204030203" pitchFamily="34" charset="0"/>
              </a:rPr>
              <a:t>www.truecartons.com</a:t>
            </a:r>
            <a:endParaRPr lang="en-IN"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4239" y="1189792"/>
            <a:ext cx="3480375" cy="4987377"/>
          </a:xfrm>
          <a:prstGeom prst="rect">
            <a:avLst/>
          </a:prstGeom>
          <a:solidFill>
            <a:srgbClr val="FFFFFF">
              <a:shade val="85000"/>
            </a:srgbClr>
          </a:solidFill>
          <a:ln w="190500" cap="sq">
            <a:solidFill>
              <a:srgbClr val="FFFFFF"/>
            </a:solidFill>
            <a:miter lim="800000"/>
          </a:ln>
          <a:effectLst>
            <a:outerShdw blurRad="65000" dist="50800" dir="12900000" sx="105000" sy="105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069" y="552578"/>
            <a:ext cx="4232774" cy="5850395"/>
          </a:xfrm>
          <a:prstGeom prst="roundRect">
            <a:avLst>
              <a:gd name="adj" fmla="val 13593"/>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6" name="TextBox 15"/>
          <p:cNvSpPr txBox="1"/>
          <p:nvPr/>
        </p:nvSpPr>
        <p:spPr>
          <a:xfrm>
            <a:off x="271516" y="194872"/>
            <a:ext cx="674893" cy="369332"/>
          </a:xfrm>
          <a:prstGeom prst="rect">
            <a:avLst/>
          </a:prstGeom>
          <a:noFill/>
        </p:spPr>
        <p:txBody>
          <a:bodyPr wrap="square" rtlCol="0">
            <a:spAutoFit/>
          </a:bodyPr>
          <a:lstStyle/>
          <a:p>
            <a:r>
              <a:rPr lang="en-IN" dirty="0" smtClean="0">
                <a:solidFill>
                  <a:schemeClr val="bg1"/>
                </a:solidFill>
              </a:rPr>
              <a:t>16</a:t>
            </a:r>
            <a:endParaRPr lang="en-IN" dirty="0">
              <a:solidFill>
                <a:schemeClr val="bg1"/>
              </a:solidFill>
            </a:endParaRPr>
          </a:p>
        </p:txBody>
      </p:sp>
    </p:spTree>
    <p:extLst>
      <p:ext uri="{BB962C8B-B14F-4D97-AF65-F5344CB8AC3E}">
        <p14:creationId xmlns:p14="http://schemas.microsoft.com/office/powerpoint/2010/main" val="23031968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8833" y="-28861"/>
            <a:ext cx="12192000" cy="6858000"/>
          </a:xfrm>
          <a:prstGeom prst="rect">
            <a:avLst/>
          </a:prstGeom>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27" name="Snip Single Corner Rectangle 11"/>
          <p:cNvSpPr/>
          <p:nvPr/>
        </p:nvSpPr>
        <p:spPr>
          <a:xfrm>
            <a:off x="0" y="25635"/>
            <a:ext cx="5047380" cy="6803504"/>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 name="connsiteX0" fmla="*/ 0 w 1740479"/>
              <a:gd name="connsiteY0" fmla="*/ 10007 h 1040522"/>
              <a:gd name="connsiteX1" fmla="*/ 601893 w 1740479"/>
              <a:gd name="connsiteY1" fmla="*/ 0 h 1040522"/>
              <a:gd name="connsiteX2" fmla="*/ 1725965 w 1740479"/>
              <a:gd name="connsiteY2" fmla="*/ 1040522 h 1040522"/>
              <a:gd name="connsiteX3" fmla="*/ 1740479 w 1740479"/>
              <a:gd name="connsiteY3" fmla="*/ 1026006 h 1040522"/>
              <a:gd name="connsiteX4" fmla="*/ 0 w 1740479"/>
              <a:gd name="connsiteY4" fmla="*/ 1026006 h 1040522"/>
              <a:gd name="connsiteX5" fmla="*/ 0 w 1740479"/>
              <a:gd name="connsiteY5" fmla="*/ 10007 h 1040522"/>
              <a:gd name="connsiteX0" fmla="*/ 0 w 1729580"/>
              <a:gd name="connsiteY0" fmla="*/ 10007 h 1040522"/>
              <a:gd name="connsiteX1" fmla="*/ 601893 w 1729580"/>
              <a:gd name="connsiteY1" fmla="*/ 0 h 1040522"/>
              <a:gd name="connsiteX2" fmla="*/ 1725965 w 1729580"/>
              <a:gd name="connsiteY2" fmla="*/ 1040522 h 1040522"/>
              <a:gd name="connsiteX3" fmla="*/ 1729580 w 1729580"/>
              <a:gd name="connsiteY3" fmla="*/ 1040424 h 1040522"/>
              <a:gd name="connsiteX4" fmla="*/ 0 w 1729580"/>
              <a:gd name="connsiteY4" fmla="*/ 1026006 h 1040522"/>
              <a:gd name="connsiteX5" fmla="*/ 0 w 1729580"/>
              <a:gd name="connsiteY5" fmla="*/ 10007 h 1040522"/>
              <a:gd name="connsiteX0" fmla="*/ 0 w 1725965"/>
              <a:gd name="connsiteY0" fmla="*/ 10007 h 1041410"/>
              <a:gd name="connsiteX1" fmla="*/ 601893 w 1725965"/>
              <a:gd name="connsiteY1" fmla="*/ 0 h 1041410"/>
              <a:gd name="connsiteX2" fmla="*/ 1725965 w 1725965"/>
              <a:gd name="connsiteY2" fmla="*/ 1040522 h 1041410"/>
              <a:gd name="connsiteX3" fmla="*/ 1720861 w 1725965"/>
              <a:gd name="connsiteY3" fmla="*/ 1041410 h 1041410"/>
              <a:gd name="connsiteX4" fmla="*/ 0 w 1725965"/>
              <a:gd name="connsiteY4" fmla="*/ 1026006 h 1041410"/>
              <a:gd name="connsiteX5" fmla="*/ 0 w 1725965"/>
              <a:gd name="connsiteY5" fmla="*/ 10007 h 1041410"/>
              <a:gd name="connsiteX0" fmla="*/ 0 w 1804436"/>
              <a:gd name="connsiteY0" fmla="*/ 10007 h 1056296"/>
              <a:gd name="connsiteX1" fmla="*/ 601893 w 1804436"/>
              <a:gd name="connsiteY1" fmla="*/ 0 h 1056296"/>
              <a:gd name="connsiteX2" fmla="*/ 1804436 w 1804436"/>
              <a:gd name="connsiteY2" fmla="*/ 1056296 h 1056296"/>
              <a:gd name="connsiteX3" fmla="*/ 1720861 w 1804436"/>
              <a:gd name="connsiteY3" fmla="*/ 1041410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1717954 w 1804436"/>
              <a:gd name="connsiteY3" fmla="*/ 1053241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0 w 1804436"/>
              <a:gd name="connsiteY3" fmla="*/ 1026006 h 1056296"/>
              <a:gd name="connsiteX4" fmla="*/ 0 w 1804436"/>
              <a:gd name="connsiteY4" fmla="*/ 10007 h 1056296"/>
              <a:gd name="connsiteX0" fmla="*/ 0 w 2315951"/>
              <a:gd name="connsiteY0" fmla="*/ 10007 h 1060240"/>
              <a:gd name="connsiteX1" fmla="*/ 601893 w 2315951"/>
              <a:gd name="connsiteY1" fmla="*/ 0 h 1060240"/>
              <a:gd name="connsiteX2" fmla="*/ 2315951 w 2315951"/>
              <a:gd name="connsiteY2" fmla="*/ 1060240 h 1060240"/>
              <a:gd name="connsiteX3" fmla="*/ 0 w 2315951"/>
              <a:gd name="connsiteY3" fmla="*/ 1026006 h 1060240"/>
              <a:gd name="connsiteX4" fmla="*/ 0 w 2315951"/>
              <a:gd name="connsiteY4" fmla="*/ 10007 h 1060240"/>
              <a:gd name="connsiteX0" fmla="*/ 0 w 2315951"/>
              <a:gd name="connsiteY0" fmla="*/ 10007 h 1060240"/>
              <a:gd name="connsiteX1" fmla="*/ 601893 w 2315951"/>
              <a:gd name="connsiteY1" fmla="*/ 0 h 1060240"/>
              <a:gd name="connsiteX2" fmla="*/ 2315951 w 2315951"/>
              <a:gd name="connsiteY2" fmla="*/ 1060240 h 1060240"/>
              <a:gd name="connsiteX3" fmla="*/ 17438 w 2315951"/>
              <a:gd name="connsiteY3" fmla="*/ 1055583 h 1060240"/>
              <a:gd name="connsiteX4" fmla="*/ 0 w 2315951"/>
              <a:gd name="connsiteY4" fmla="*/ 10007 h 1060240"/>
              <a:gd name="connsiteX0" fmla="*/ 0 w 2310138"/>
              <a:gd name="connsiteY0" fmla="*/ 10007 h 1056296"/>
              <a:gd name="connsiteX1" fmla="*/ 601893 w 2310138"/>
              <a:gd name="connsiteY1" fmla="*/ 0 h 1056296"/>
              <a:gd name="connsiteX2" fmla="*/ 2310138 w 2310138"/>
              <a:gd name="connsiteY2" fmla="*/ 1056296 h 1056296"/>
              <a:gd name="connsiteX3" fmla="*/ 17438 w 2310138"/>
              <a:gd name="connsiteY3" fmla="*/ 1055583 h 1056296"/>
              <a:gd name="connsiteX4" fmla="*/ 0 w 2310138"/>
              <a:gd name="connsiteY4" fmla="*/ 10007 h 105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138" h="1056296">
                <a:moveTo>
                  <a:pt x="0" y="10007"/>
                </a:moveTo>
                <a:lnTo>
                  <a:pt x="601893" y="0"/>
                </a:lnTo>
                <a:lnTo>
                  <a:pt x="2310138" y="1056296"/>
                </a:lnTo>
                <a:lnTo>
                  <a:pt x="17438" y="1055583"/>
                </a:lnTo>
                <a:lnTo>
                  <a:pt x="0" y="10007"/>
                </a:lnTo>
                <a:close/>
              </a:path>
            </a:pathLst>
          </a:custGeom>
          <a:solidFill>
            <a:schemeClr val="tx1">
              <a:lumMod val="65000"/>
              <a:lumOff val="35000"/>
            </a:schemeClr>
          </a:solidFill>
          <a:effectLst>
            <a:glow rad="127000">
              <a:schemeClr val="accent1">
                <a:alpha val="0"/>
              </a:schemeClr>
            </a:glow>
            <a:outerShdw blurRad="57150" dist="19050" dir="5400000" algn="ctr" rotWithShape="0">
              <a:srgbClr val="000000">
                <a:alpha val="0"/>
              </a:srgbClr>
            </a:outerShdw>
            <a:reflection stA="0" endPos="65000" dist="50800" dir="5400000" sy="-100000" algn="bl" rotWithShape="0"/>
            <a:softEdge rad="0"/>
          </a:effectLst>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IN" b="1">
              <a:ln w="50800"/>
              <a:solidFill>
                <a:schemeClr val="bg1">
                  <a:shade val="50000"/>
                </a:schemeClr>
              </a:solidFill>
            </a:endParaRPr>
          </a:p>
        </p:txBody>
      </p:sp>
      <p:sp>
        <p:nvSpPr>
          <p:cNvPr id="25" name="Snip Single Corner Rectangle 11"/>
          <p:cNvSpPr/>
          <p:nvPr/>
        </p:nvSpPr>
        <p:spPr>
          <a:xfrm>
            <a:off x="115030" y="-144463"/>
            <a:ext cx="1707422" cy="1029834"/>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159909" y="0"/>
                </a:lnTo>
                <a:lnTo>
                  <a:pt x="1725965" y="1045029"/>
                </a:lnTo>
                <a:lnTo>
                  <a:pt x="1740479" y="1030513"/>
                </a:lnTo>
                <a:lnTo>
                  <a:pt x="0" y="1030513"/>
                </a:lnTo>
                <a:lnTo>
                  <a:pt x="0" y="14514"/>
                </a:lnTo>
                <a:close/>
              </a:path>
            </a:pathLst>
          </a:cu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24" name="Rectangle 23"/>
          <p:cNvSpPr/>
          <p:nvPr/>
        </p:nvSpPr>
        <p:spPr>
          <a:xfrm>
            <a:off x="0" y="-13853"/>
            <a:ext cx="12180123" cy="6869876"/>
          </a:xfrm>
          <a:prstGeom prst="rect">
            <a:avLst/>
          </a:prstGeom>
          <a:noFill/>
          <a:ln w="57150">
            <a:solidFill>
              <a:srgbClr val="4C5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2" descr="C:\Users\ACCOUNTS\Downloads\jpg.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AutoShape 4" descr="C:\Users\ACCOUNTS\Downloads\jpg.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Snip Single Corner Rectangle 11"/>
          <p:cNvSpPr/>
          <p:nvPr/>
        </p:nvSpPr>
        <p:spPr>
          <a:xfrm>
            <a:off x="-119921" y="-196427"/>
            <a:ext cx="1707422" cy="1081798"/>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159909" y="0"/>
                </a:lnTo>
                <a:lnTo>
                  <a:pt x="1725965" y="1045029"/>
                </a:lnTo>
                <a:lnTo>
                  <a:pt x="1740479" y="1030513"/>
                </a:lnTo>
                <a:lnTo>
                  <a:pt x="0" y="1030513"/>
                </a:lnTo>
                <a:lnTo>
                  <a:pt x="0" y="14514"/>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29" name="Parallelogram 27"/>
          <p:cNvSpPr/>
          <p:nvPr/>
        </p:nvSpPr>
        <p:spPr>
          <a:xfrm flipH="1">
            <a:off x="1530346" y="6271549"/>
            <a:ext cx="10776577" cy="743848"/>
          </a:xfrm>
          <a:custGeom>
            <a:avLst/>
            <a:gdLst>
              <a:gd name="connsiteX0" fmla="*/ 0 w 3701143"/>
              <a:gd name="connsiteY0" fmla="*/ 776437 h 776437"/>
              <a:gd name="connsiteX1" fmla="*/ 475801 w 3701143"/>
              <a:gd name="connsiteY1" fmla="*/ 0 h 776437"/>
              <a:gd name="connsiteX2" fmla="*/ 3701143 w 3701143"/>
              <a:gd name="connsiteY2" fmla="*/ 0 h 776437"/>
              <a:gd name="connsiteX3" fmla="*/ 3225342 w 3701143"/>
              <a:gd name="connsiteY3" fmla="*/ 776437 h 776437"/>
              <a:gd name="connsiteX4" fmla="*/ 0 w 3701143"/>
              <a:gd name="connsiteY4" fmla="*/ 776437 h 776437"/>
              <a:gd name="connsiteX0" fmla="*/ 0 w 3236448"/>
              <a:gd name="connsiteY0" fmla="*/ 821408 h 821408"/>
              <a:gd name="connsiteX1" fmla="*/ 11106 w 3236448"/>
              <a:gd name="connsiteY1" fmla="*/ 0 h 821408"/>
              <a:gd name="connsiteX2" fmla="*/ 3236448 w 3236448"/>
              <a:gd name="connsiteY2" fmla="*/ 0 h 821408"/>
              <a:gd name="connsiteX3" fmla="*/ 2760647 w 3236448"/>
              <a:gd name="connsiteY3" fmla="*/ 776437 h 821408"/>
              <a:gd name="connsiteX4" fmla="*/ 0 w 3236448"/>
              <a:gd name="connsiteY4" fmla="*/ 821408 h 821408"/>
              <a:gd name="connsiteX0" fmla="*/ 0 w 3236448"/>
              <a:gd name="connsiteY0" fmla="*/ 821408 h 821408"/>
              <a:gd name="connsiteX1" fmla="*/ 11106 w 3236448"/>
              <a:gd name="connsiteY1" fmla="*/ 0 h 821408"/>
              <a:gd name="connsiteX2" fmla="*/ 3236448 w 3236448"/>
              <a:gd name="connsiteY2" fmla="*/ 0 h 821408"/>
              <a:gd name="connsiteX3" fmla="*/ 3073589 w 3236448"/>
              <a:gd name="connsiteY3" fmla="*/ 738338 h 821408"/>
              <a:gd name="connsiteX4" fmla="*/ 0 w 3236448"/>
              <a:gd name="connsiteY4" fmla="*/ 821408 h 82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48" h="821408">
                <a:moveTo>
                  <a:pt x="0" y="821408"/>
                </a:moveTo>
                <a:lnTo>
                  <a:pt x="11106" y="0"/>
                </a:lnTo>
                <a:lnTo>
                  <a:pt x="3236448" y="0"/>
                </a:lnTo>
                <a:lnTo>
                  <a:pt x="3073589" y="738338"/>
                </a:lnTo>
                <a:lnTo>
                  <a:pt x="0" y="821408"/>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16" name="Rectangle 15"/>
          <p:cNvSpPr/>
          <p:nvPr/>
        </p:nvSpPr>
        <p:spPr>
          <a:xfrm>
            <a:off x="2418655" y="117525"/>
            <a:ext cx="9288949" cy="707886"/>
          </a:xfrm>
          <a:prstGeom prst="rect">
            <a:avLst/>
          </a:prstGeom>
          <a:noFill/>
        </p:spPr>
        <p:txBody>
          <a:bodyPr wrap="square" lIns="91440" tIns="45720" rIns="91440" bIns="45720">
            <a:spAutoFit/>
          </a:bodyPr>
          <a:lstStyle/>
          <a:p>
            <a:r>
              <a:rPr kumimoji="1" lang="en-US" altLang="ja-JP" sz="4000" b="1" dirty="0">
                <a:solidFill>
                  <a:schemeClr val="bg1"/>
                </a:solidFill>
                <a:latin typeface="Lato"/>
              </a:rPr>
              <a:t>INDUSTRIES</a:t>
            </a:r>
            <a:r>
              <a:rPr kumimoji="1" lang="en-US" altLang="ja-JP" sz="4000" b="1" dirty="0">
                <a:solidFill>
                  <a:schemeClr val="accent1">
                    <a:lumMod val="75000"/>
                  </a:schemeClr>
                </a:solidFill>
                <a:latin typeface="Lato"/>
              </a:rPr>
              <a:t> </a:t>
            </a:r>
            <a:r>
              <a:rPr kumimoji="1" lang="en-US" altLang="ja-JP" sz="4000" b="1" dirty="0">
                <a:solidFill>
                  <a:srgbClr val="FF6600"/>
                </a:solidFill>
                <a:latin typeface="Lato"/>
              </a:rPr>
              <a:t>THAT WE CATER TO:</a:t>
            </a:r>
            <a:endParaRPr lang="en-IN" sz="4000" b="1" dirty="0">
              <a:ln w="11430"/>
              <a:solidFill>
                <a:srgbClr val="FF6600"/>
              </a:solidFill>
              <a:effectLst>
                <a:outerShdw blurRad="50800" dist="39000" dir="5460000" algn="tl">
                  <a:srgbClr val="000000">
                    <a:alpha val="38000"/>
                  </a:srgbClr>
                </a:outerShdw>
              </a:effectLst>
              <a:latin typeface="Lato"/>
            </a:endParaRPr>
          </a:p>
        </p:txBody>
      </p:sp>
      <p:sp>
        <p:nvSpPr>
          <p:cNvPr id="30" name="Rectangle 29"/>
          <p:cNvSpPr/>
          <p:nvPr/>
        </p:nvSpPr>
        <p:spPr>
          <a:xfrm>
            <a:off x="9390742" y="6359674"/>
            <a:ext cx="2436886" cy="369332"/>
          </a:xfrm>
          <a:prstGeom prst="rect">
            <a:avLst/>
          </a:prstGeom>
        </p:spPr>
        <p:txBody>
          <a:bodyPr wrap="none">
            <a:spAutoFit/>
          </a:bodyPr>
          <a:lstStyle/>
          <a:p>
            <a:r>
              <a:rPr lang="en-IN" dirty="0" smtClean="0">
                <a:solidFill>
                  <a:schemeClr val="bg1"/>
                </a:solidFill>
                <a:latin typeface="Lato" panose="020F0502020204030203" pitchFamily="34" charset="0"/>
                <a:ea typeface="Lato" panose="020F0502020204030203" pitchFamily="34" charset="0"/>
                <a:cs typeface="Lato" panose="020F0502020204030203" pitchFamily="34" charset="0"/>
              </a:rPr>
              <a:t>www.truecartons.com</a:t>
            </a:r>
            <a:endParaRPr lang="en-IN"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9841" y="1024943"/>
            <a:ext cx="5522626" cy="2761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43" y="2926877"/>
            <a:ext cx="5949258" cy="36499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Rectangle 7"/>
          <p:cNvSpPr/>
          <p:nvPr/>
        </p:nvSpPr>
        <p:spPr>
          <a:xfrm>
            <a:off x="6918634" y="3926785"/>
            <a:ext cx="4903604" cy="553998"/>
          </a:xfrm>
          <a:prstGeom prst="rect">
            <a:avLst/>
          </a:prstGeom>
          <a:noFill/>
        </p:spPr>
        <p:txBody>
          <a:bodyPr wrap="square" lIns="91440" tIns="45720" rIns="91440" bIns="45720">
            <a:spAutoFit/>
          </a:bodyPr>
          <a:lstStyle/>
          <a:p>
            <a:r>
              <a:rPr lang="en-IN" sz="3000" b="1" dirty="0">
                <a:solidFill>
                  <a:schemeClr val="accent2"/>
                </a:solidFill>
                <a:latin typeface="Lato"/>
                <a:ea typeface="Times New Roman" panose="02020603050405020304" pitchFamily="18" charset="0"/>
              </a:rPr>
              <a:t>PROCESSED FOODS</a:t>
            </a:r>
            <a:endParaRPr lang="en-IN" sz="3000" b="1" dirty="0">
              <a:solidFill>
                <a:schemeClr val="accent2"/>
              </a:solidFill>
              <a:latin typeface="Lato"/>
            </a:endParaRPr>
          </a:p>
        </p:txBody>
      </p:sp>
      <p:sp>
        <p:nvSpPr>
          <p:cNvPr id="21" name="Rectangle 20"/>
          <p:cNvSpPr/>
          <p:nvPr/>
        </p:nvSpPr>
        <p:spPr>
          <a:xfrm>
            <a:off x="460375" y="2218540"/>
            <a:ext cx="5236980" cy="523220"/>
          </a:xfrm>
          <a:prstGeom prst="rect">
            <a:avLst/>
          </a:prstGeom>
          <a:noFill/>
        </p:spPr>
        <p:txBody>
          <a:bodyPr wrap="square" lIns="91440" tIns="45720" rIns="91440" bIns="45720">
            <a:spAutoFit/>
          </a:bodyPr>
          <a:lstStyle/>
          <a:p>
            <a:r>
              <a:rPr lang="en-IN" sz="2800" b="1" dirty="0">
                <a:solidFill>
                  <a:schemeClr val="accent2"/>
                </a:solidFill>
                <a:latin typeface="Lato"/>
                <a:ea typeface="Times New Roman" panose="02020603050405020304" pitchFamily="18" charset="0"/>
              </a:rPr>
              <a:t>HOUSE HOLD </a:t>
            </a:r>
            <a:r>
              <a:rPr lang="en-IN" sz="2800" b="1" dirty="0" smtClean="0">
                <a:solidFill>
                  <a:schemeClr val="accent2"/>
                </a:solidFill>
                <a:latin typeface="Lato"/>
                <a:ea typeface="Times New Roman" panose="02020603050405020304" pitchFamily="18" charset="0"/>
              </a:rPr>
              <a:t>INSECTICIDES</a:t>
            </a:r>
            <a:endParaRPr lang="en-IN" sz="2800" b="1" dirty="0">
              <a:solidFill>
                <a:schemeClr val="accent2"/>
              </a:solidFill>
              <a:latin typeface="Lato"/>
            </a:endParaRPr>
          </a:p>
        </p:txBody>
      </p:sp>
      <p:sp>
        <p:nvSpPr>
          <p:cNvPr id="17" name="TextBox 16"/>
          <p:cNvSpPr txBox="1"/>
          <p:nvPr/>
        </p:nvSpPr>
        <p:spPr>
          <a:xfrm>
            <a:off x="271516" y="194872"/>
            <a:ext cx="674893" cy="369332"/>
          </a:xfrm>
          <a:prstGeom prst="rect">
            <a:avLst/>
          </a:prstGeom>
          <a:noFill/>
        </p:spPr>
        <p:txBody>
          <a:bodyPr wrap="square" rtlCol="0">
            <a:spAutoFit/>
          </a:bodyPr>
          <a:lstStyle/>
          <a:p>
            <a:r>
              <a:rPr lang="en-IN" dirty="0" smtClean="0">
                <a:solidFill>
                  <a:schemeClr val="bg1"/>
                </a:solidFill>
              </a:rPr>
              <a:t>17</a:t>
            </a:r>
            <a:endParaRPr lang="en-IN" dirty="0">
              <a:solidFill>
                <a:schemeClr val="bg1"/>
              </a:solidFill>
            </a:endParaRPr>
          </a:p>
        </p:txBody>
      </p:sp>
    </p:spTree>
    <p:extLst>
      <p:ext uri="{BB962C8B-B14F-4D97-AF65-F5344CB8AC3E}">
        <p14:creationId xmlns:p14="http://schemas.microsoft.com/office/powerpoint/2010/main" val="363187046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155575" y="25635"/>
            <a:ext cx="12192000" cy="6858000"/>
          </a:xfrm>
          <a:prstGeom prst="rect">
            <a:avLst/>
          </a:prstGeom>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N" dirty="0"/>
          </a:p>
        </p:txBody>
      </p:sp>
      <p:sp>
        <p:nvSpPr>
          <p:cNvPr id="27" name="Snip Single Corner Rectangle 11"/>
          <p:cNvSpPr/>
          <p:nvPr/>
        </p:nvSpPr>
        <p:spPr>
          <a:xfrm>
            <a:off x="0" y="25635"/>
            <a:ext cx="5047380" cy="6803504"/>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 name="connsiteX0" fmla="*/ 0 w 1740479"/>
              <a:gd name="connsiteY0" fmla="*/ 10007 h 1040522"/>
              <a:gd name="connsiteX1" fmla="*/ 601893 w 1740479"/>
              <a:gd name="connsiteY1" fmla="*/ 0 h 1040522"/>
              <a:gd name="connsiteX2" fmla="*/ 1725965 w 1740479"/>
              <a:gd name="connsiteY2" fmla="*/ 1040522 h 1040522"/>
              <a:gd name="connsiteX3" fmla="*/ 1740479 w 1740479"/>
              <a:gd name="connsiteY3" fmla="*/ 1026006 h 1040522"/>
              <a:gd name="connsiteX4" fmla="*/ 0 w 1740479"/>
              <a:gd name="connsiteY4" fmla="*/ 1026006 h 1040522"/>
              <a:gd name="connsiteX5" fmla="*/ 0 w 1740479"/>
              <a:gd name="connsiteY5" fmla="*/ 10007 h 1040522"/>
              <a:gd name="connsiteX0" fmla="*/ 0 w 1729580"/>
              <a:gd name="connsiteY0" fmla="*/ 10007 h 1040522"/>
              <a:gd name="connsiteX1" fmla="*/ 601893 w 1729580"/>
              <a:gd name="connsiteY1" fmla="*/ 0 h 1040522"/>
              <a:gd name="connsiteX2" fmla="*/ 1725965 w 1729580"/>
              <a:gd name="connsiteY2" fmla="*/ 1040522 h 1040522"/>
              <a:gd name="connsiteX3" fmla="*/ 1729580 w 1729580"/>
              <a:gd name="connsiteY3" fmla="*/ 1040424 h 1040522"/>
              <a:gd name="connsiteX4" fmla="*/ 0 w 1729580"/>
              <a:gd name="connsiteY4" fmla="*/ 1026006 h 1040522"/>
              <a:gd name="connsiteX5" fmla="*/ 0 w 1729580"/>
              <a:gd name="connsiteY5" fmla="*/ 10007 h 1040522"/>
              <a:gd name="connsiteX0" fmla="*/ 0 w 1725965"/>
              <a:gd name="connsiteY0" fmla="*/ 10007 h 1041410"/>
              <a:gd name="connsiteX1" fmla="*/ 601893 w 1725965"/>
              <a:gd name="connsiteY1" fmla="*/ 0 h 1041410"/>
              <a:gd name="connsiteX2" fmla="*/ 1725965 w 1725965"/>
              <a:gd name="connsiteY2" fmla="*/ 1040522 h 1041410"/>
              <a:gd name="connsiteX3" fmla="*/ 1720861 w 1725965"/>
              <a:gd name="connsiteY3" fmla="*/ 1041410 h 1041410"/>
              <a:gd name="connsiteX4" fmla="*/ 0 w 1725965"/>
              <a:gd name="connsiteY4" fmla="*/ 1026006 h 1041410"/>
              <a:gd name="connsiteX5" fmla="*/ 0 w 1725965"/>
              <a:gd name="connsiteY5" fmla="*/ 10007 h 1041410"/>
              <a:gd name="connsiteX0" fmla="*/ 0 w 1804436"/>
              <a:gd name="connsiteY0" fmla="*/ 10007 h 1056296"/>
              <a:gd name="connsiteX1" fmla="*/ 601893 w 1804436"/>
              <a:gd name="connsiteY1" fmla="*/ 0 h 1056296"/>
              <a:gd name="connsiteX2" fmla="*/ 1804436 w 1804436"/>
              <a:gd name="connsiteY2" fmla="*/ 1056296 h 1056296"/>
              <a:gd name="connsiteX3" fmla="*/ 1720861 w 1804436"/>
              <a:gd name="connsiteY3" fmla="*/ 1041410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1717954 w 1804436"/>
              <a:gd name="connsiteY3" fmla="*/ 1053241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0 w 1804436"/>
              <a:gd name="connsiteY3" fmla="*/ 1026006 h 1056296"/>
              <a:gd name="connsiteX4" fmla="*/ 0 w 1804436"/>
              <a:gd name="connsiteY4" fmla="*/ 10007 h 1056296"/>
              <a:gd name="connsiteX0" fmla="*/ 0 w 2315951"/>
              <a:gd name="connsiteY0" fmla="*/ 10007 h 1060240"/>
              <a:gd name="connsiteX1" fmla="*/ 601893 w 2315951"/>
              <a:gd name="connsiteY1" fmla="*/ 0 h 1060240"/>
              <a:gd name="connsiteX2" fmla="*/ 2315951 w 2315951"/>
              <a:gd name="connsiteY2" fmla="*/ 1060240 h 1060240"/>
              <a:gd name="connsiteX3" fmla="*/ 0 w 2315951"/>
              <a:gd name="connsiteY3" fmla="*/ 1026006 h 1060240"/>
              <a:gd name="connsiteX4" fmla="*/ 0 w 2315951"/>
              <a:gd name="connsiteY4" fmla="*/ 10007 h 1060240"/>
              <a:gd name="connsiteX0" fmla="*/ 0 w 2315951"/>
              <a:gd name="connsiteY0" fmla="*/ 10007 h 1060240"/>
              <a:gd name="connsiteX1" fmla="*/ 601893 w 2315951"/>
              <a:gd name="connsiteY1" fmla="*/ 0 h 1060240"/>
              <a:gd name="connsiteX2" fmla="*/ 2315951 w 2315951"/>
              <a:gd name="connsiteY2" fmla="*/ 1060240 h 1060240"/>
              <a:gd name="connsiteX3" fmla="*/ 17438 w 2315951"/>
              <a:gd name="connsiteY3" fmla="*/ 1055583 h 1060240"/>
              <a:gd name="connsiteX4" fmla="*/ 0 w 2315951"/>
              <a:gd name="connsiteY4" fmla="*/ 10007 h 1060240"/>
              <a:gd name="connsiteX0" fmla="*/ 0 w 2310138"/>
              <a:gd name="connsiteY0" fmla="*/ 10007 h 1056296"/>
              <a:gd name="connsiteX1" fmla="*/ 601893 w 2310138"/>
              <a:gd name="connsiteY1" fmla="*/ 0 h 1056296"/>
              <a:gd name="connsiteX2" fmla="*/ 2310138 w 2310138"/>
              <a:gd name="connsiteY2" fmla="*/ 1056296 h 1056296"/>
              <a:gd name="connsiteX3" fmla="*/ 17438 w 2310138"/>
              <a:gd name="connsiteY3" fmla="*/ 1055583 h 1056296"/>
              <a:gd name="connsiteX4" fmla="*/ 0 w 2310138"/>
              <a:gd name="connsiteY4" fmla="*/ 10007 h 105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138" h="1056296">
                <a:moveTo>
                  <a:pt x="0" y="10007"/>
                </a:moveTo>
                <a:lnTo>
                  <a:pt x="601893" y="0"/>
                </a:lnTo>
                <a:lnTo>
                  <a:pt x="2310138" y="1056296"/>
                </a:lnTo>
                <a:lnTo>
                  <a:pt x="17438" y="1055583"/>
                </a:lnTo>
                <a:lnTo>
                  <a:pt x="0" y="10007"/>
                </a:lnTo>
                <a:close/>
              </a:path>
            </a:pathLst>
          </a:custGeom>
          <a:solidFill>
            <a:schemeClr val="tx1">
              <a:lumMod val="65000"/>
              <a:lumOff val="35000"/>
            </a:schemeClr>
          </a:solidFill>
          <a:effectLst>
            <a:glow rad="127000">
              <a:schemeClr val="accent1">
                <a:alpha val="0"/>
              </a:schemeClr>
            </a:glow>
            <a:outerShdw blurRad="57150" dist="19050" dir="5400000" algn="ctr" rotWithShape="0">
              <a:srgbClr val="000000">
                <a:alpha val="0"/>
              </a:srgbClr>
            </a:outerShdw>
            <a:reflection stA="0" endPos="65000" dist="50800" dir="5400000" sy="-100000" algn="bl" rotWithShape="0"/>
            <a:softEdge rad="0"/>
          </a:effectLst>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IN" b="1">
              <a:ln w="50800"/>
              <a:solidFill>
                <a:schemeClr val="bg1">
                  <a:shade val="50000"/>
                </a:schemeClr>
              </a:solidFill>
            </a:endParaRPr>
          </a:p>
        </p:txBody>
      </p:sp>
      <p:sp>
        <p:nvSpPr>
          <p:cNvPr id="25" name="Snip Single Corner Rectangle 11"/>
          <p:cNvSpPr/>
          <p:nvPr/>
        </p:nvSpPr>
        <p:spPr>
          <a:xfrm>
            <a:off x="85049" y="-94995"/>
            <a:ext cx="1737403" cy="980366"/>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159909" y="0"/>
                </a:lnTo>
                <a:lnTo>
                  <a:pt x="1725965" y="1045029"/>
                </a:lnTo>
                <a:lnTo>
                  <a:pt x="1740479" y="1030513"/>
                </a:lnTo>
                <a:lnTo>
                  <a:pt x="0" y="1030513"/>
                </a:lnTo>
                <a:lnTo>
                  <a:pt x="0" y="14514"/>
                </a:lnTo>
                <a:close/>
              </a:path>
            </a:pathLst>
          </a:cu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24" name="Rectangle 23"/>
          <p:cNvSpPr/>
          <p:nvPr/>
        </p:nvSpPr>
        <p:spPr>
          <a:xfrm>
            <a:off x="0" y="-13853"/>
            <a:ext cx="12180123" cy="6869876"/>
          </a:xfrm>
          <a:prstGeom prst="rect">
            <a:avLst/>
          </a:prstGeom>
          <a:noFill/>
          <a:ln w="57150">
            <a:solidFill>
              <a:srgbClr val="4C5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2" descr="C:\Users\ACCOUNTS\Downloads\jpg.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AutoShape 4" descr="C:\Users\ACCOUNTS\Downloads\jpg.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Snip Single Corner Rectangle 11"/>
          <p:cNvSpPr/>
          <p:nvPr/>
        </p:nvSpPr>
        <p:spPr>
          <a:xfrm>
            <a:off x="-149902" y="-144463"/>
            <a:ext cx="1737403" cy="1029834"/>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159909" y="0"/>
                </a:lnTo>
                <a:lnTo>
                  <a:pt x="1725965" y="1045029"/>
                </a:lnTo>
                <a:lnTo>
                  <a:pt x="1740479" y="1030513"/>
                </a:lnTo>
                <a:lnTo>
                  <a:pt x="0" y="1030513"/>
                </a:lnTo>
                <a:lnTo>
                  <a:pt x="0" y="14514"/>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29" name="Parallelogram 27"/>
          <p:cNvSpPr/>
          <p:nvPr/>
        </p:nvSpPr>
        <p:spPr>
          <a:xfrm flipH="1">
            <a:off x="1530346" y="6271549"/>
            <a:ext cx="10791567" cy="728858"/>
          </a:xfrm>
          <a:custGeom>
            <a:avLst/>
            <a:gdLst>
              <a:gd name="connsiteX0" fmla="*/ 0 w 3701143"/>
              <a:gd name="connsiteY0" fmla="*/ 776437 h 776437"/>
              <a:gd name="connsiteX1" fmla="*/ 475801 w 3701143"/>
              <a:gd name="connsiteY1" fmla="*/ 0 h 776437"/>
              <a:gd name="connsiteX2" fmla="*/ 3701143 w 3701143"/>
              <a:gd name="connsiteY2" fmla="*/ 0 h 776437"/>
              <a:gd name="connsiteX3" fmla="*/ 3225342 w 3701143"/>
              <a:gd name="connsiteY3" fmla="*/ 776437 h 776437"/>
              <a:gd name="connsiteX4" fmla="*/ 0 w 3701143"/>
              <a:gd name="connsiteY4" fmla="*/ 776437 h 776437"/>
              <a:gd name="connsiteX0" fmla="*/ 0 w 3236448"/>
              <a:gd name="connsiteY0" fmla="*/ 821408 h 821408"/>
              <a:gd name="connsiteX1" fmla="*/ 11106 w 3236448"/>
              <a:gd name="connsiteY1" fmla="*/ 0 h 821408"/>
              <a:gd name="connsiteX2" fmla="*/ 3236448 w 3236448"/>
              <a:gd name="connsiteY2" fmla="*/ 0 h 821408"/>
              <a:gd name="connsiteX3" fmla="*/ 2760647 w 3236448"/>
              <a:gd name="connsiteY3" fmla="*/ 776437 h 821408"/>
              <a:gd name="connsiteX4" fmla="*/ 0 w 3236448"/>
              <a:gd name="connsiteY4" fmla="*/ 821408 h 821408"/>
              <a:gd name="connsiteX0" fmla="*/ 0 w 3236448"/>
              <a:gd name="connsiteY0" fmla="*/ 821408 h 821408"/>
              <a:gd name="connsiteX1" fmla="*/ 11106 w 3236448"/>
              <a:gd name="connsiteY1" fmla="*/ 0 h 821408"/>
              <a:gd name="connsiteX2" fmla="*/ 3236448 w 3236448"/>
              <a:gd name="connsiteY2" fmla="*/ 0 h 821408"/>
              <a:gd name="connsiteX3" fmla="*/ 3073589 w 3236448"/>
              <a:gd name="connsiteY3" fmla="*/ 738338 h 821408"/>
              <a:gd name="connsiteX4" fmla="*/ 0 w 3236448"/>
              <a:gd name="connsiteY4" fmla="*/ 821408 h 82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48" h="821408">
                <a:moveTo>
                  <a:pt x="0" y="821408"/>
                </a:moveTo>
                <a:lnTo>
                  <a:pt x="11106" y="0"/>
                </a:lnTo>
                <a:lnTo>
                  <a:pt x="3236448" y="0"/>
                </a:lnTo>
                <a:lnTo>
                  <a:pt x="3073589" y="738338"/>
                </a:lnTo>
                <a:lnTo>
                  <a:pt x="0" y="821408"/>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16" name="Rectangle 15"/>
          <p:cNvSpPr/>
          <p:nvPr/>
        </p:nvSpPr>
        <p:spPr>
          <a:xfrm>
            <a:off x="2388675" y="177485"/>
            <a:ext cx="9288949" cy="707886"/>
          </a:xfrm>
          <a:prstGeom prst="rect">
            <a:avLst/>
          </a:prstGeom>
          <a:noFill/>
        </p:spPr>
        <p:txBody>
          <a:bodyPr wrap="square" lIns="91440" tIns="45720" rIns="91440" bIns="45720">
            <a:spAutoFit/>
          </a:bodyPr>
          <a:lstStyle/>
          <a:p>
            <a:r>
              <a:rPr kumimoji="1" lang="en-US" altLang="ja-JP" sz="4000" b="1" dirty="0">
                <a:solidFill>
                  <a:schemeClr val="bg1"/>
                </a:solidFill>
                <a:latin typeface="Lato"/>
              </a:rPr>
              <a:t>INDUSTRIES</a:t>
            </a:r>
            <a:r>
              <a:rPr kumimoji="1" lang="en-US" altLang="ja-JP" sz="4000" b="1" dirty="0">
                <a:solidFill>
                  <a:schemeClr val="accent1">
                    <a:lumMod val="75000"/>
                  </a:schemeClr>
                </a:solidFill>
                <a:latin typeface="Lato"/>
              </a:rPr>
              <a:t> </a:t>
            </a:r>
            <a:r>
              <a:rPr kumimoji="1" lang="en-US" altLang="ja-JP" sz="4000" b="1" dirty="0">
                <a:solidFill>
                  <a:srgbClr val="FF6600"/>
                </a:solidFill>
                <a:latin typeface="Lato"/>
              </a:rPr>
              <a:t>THAT WE CATER TO:</a:t>
            </a:r>
            <a:endParaRPr lang="en-IN" sz="4000" b="1" dirty="0">
              <a:ln w="11430"/>
              <a:solidFill>
                <a:srgbClr val="FF6600"/>
              </a:solidFill>
              <a:effectLst>
                <a:outerShdw blurRad="50800" dist="39000" dir="5460000" algn="tl">
                  <a:srgbClr val="000000">
                    <a:alpha val="38000"/>
                  </a:srgbClr>
                </a:outerShdw>
              </a:effectLst>
              <a:latin typeface="Lato"/>
            </a:endParaRPr>
          </a:p>
        </p:txBody>
      </p:sp>
      <p:sp>
        <p:nvSpPr>
          <p:cNvPr id="30" name="Rectangle 29"/>
          <p:cNvSpPr/>
          <p:nvPr/>
        </p:nvSpPr>
        <p:spPr>
          <a:xfrm>
            <a:off x="9390742" y="6359674"/>
            <a:ext cx="2436886" cy="369332"/>
          </a:xfrm>
          <a:prstGeom prst="rect">
            <a:avLst/>
          </a:prstGeom>
        </p:spPr>
        <p:txBody>
          <a:bodyPr wrap="none">
            <a:spAutoFit/>
          </a:bodyPr>
          <a:lstStyle/>
          <a:p>
            <a:r>
              <a:rPr lang="en-IN" dirty="0" smtClean="0">
                <a:solidFill>
                  <a:schemeClr val="bg1"/>
                </a:solidFill>
                <a:latin typeface="Lato" panose="020F0502020204030203" pitchFamily="34" charset="0"/>
                <a:ea typeface="Lato" panose="020F0502020204030203" pitchFamily="34" charset="0"/>
                <a:cs typeface="Lato" panose="020F0502020204030203" pitchFamily="34" charset="0"/>
              </a:rPr>
              <a:t>www.truecartons.com</a:t>
            </a:r>
            <a:endParaRPr lang="en-IN"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4204" y="1249793"/>
            <a:ext cx="6545720" cy="36819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3" y="2158579"/>
            <a:ext cx="5949258" cy="4652566"/>
          </a:xfrm>
          <a:prstGeom prst="roundRect">
            <a:avLst>
              <a:gd name="adj" fmla="val 26330"/>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Rectangle 7"/>
          <p:cNvSpPr/>
          <p:nvPr/>
        </p:nvSpPr>
        <p:spPr>
          <a:xfrm>
            <a:off x="6514214" y="5231563"/>
            <a:ext cx="4903604" cy="584775"/>
          </a:xfrm>
          <a:prstGeom prst="rect">
            <a:avLst/>
          </a:prstGeom>
          <a:noFill/>
        </p:spPr>
        <p:txBody>
          <a:bodyPr wrap="square" lIns="91440" tIns="45720" rIns="91440" bIns="45720">
            <a:spAutoFit/>
          </a:bodyPr>
          <a:lstStyle/>
          <a:p>
            <a:r>
              <a:rPr lang="en-IN" sz="3200" b="1" dirty="0">
                <a:solidFill>
                  <a:schemeClr val="accent2"/>
                </a:solidFill>
                <a:latin typeface="Lato"/>
                <a:ea typeface="Times New Roman" panose="02020603050405020304" pitchFamily="18" charset="0"/>
              </a:rPr>
              <a:t>AUTOMOTIVE SECTOR</a:t>
            </a:r>
            <a:endParaRPr lang="en-IN" sz="3200" b="1" dirty="0">
              <a:solidFill>
                <a:schemeClr val="accent2"/>
              </a:solidFill>
              <a:latin typeface="Lato"/>
            </a:endParaRPr>
          </a:p>
        </p:txBody>
      </p:sp>
      <p:sp>
        <p:nvSpPr>
          <p:cNvPr id="21" name="Rectangle 20"/>
          <p:cNvSpPr/>
          <p:nvPr/>
        </p:nvSpPr>
        <p:spPr>
          <a:xfrm>
            <a:off x="460375" y="1926945"/>
            <a:ext cx="5236980" cy="523220"/>
          </a:xfrm>
          <a:prstGeom prst="rect">
            <a:avLst/>
          </a:prstGeom>
          <a:noFill/>
        </p:spPr>
        <p:txBody>
          <a:bodyPr wrap="square" lIns="91440" tIns="45720" rIns="91440" bIns="45720">
            <a:spAutoFit/>
          </a:bodyPr>
          <a:lstStyle/>
          <a:p>
            <a:pPr algn="ctr"/>
            <a:r>
              <a:rPr lang="en-IN" sz="2800" b="1" dirty="0">
                <a:solidFill>
                  <a:schemeClr val="accent2"/>
                </a:solidFill>
                <a:latin typeface="Lato"/>
                <a:ea typeface="Times New Roman" panose="02020603050405020304" pitchFamily="18" charset="0"/>
              </a:rPr>
              <a:t>PHARMACEUTICALS</a:t>
            </a:r>
            <a:endParaRPr lang="en-IN" sz="2800" b="1" dirty="0">
              <a:solidFill>
                <a:schemeClr val="accent2"/>
              </a:solidFill>
              <a:latin typeface="Lato"/>
            </a:endParaRPr>
          </a:p>
        </p:txBody>
      </p:sp>
      <p:sp>
        <p:nvSpPr>
          <p:cNvPr id="17" name="TextBox 16"/>
          <p:cNvSpPr txBox="1"/>
          <p:nvPr/>
        </p:nvSpPr>
        <p:spPr>
          <a:xfrm>
            <a:off x="271516" y="194872"/>
            <a:ext cx="674893" cy="369332"/>
          </a:xfrm>
          <a:prstGeom prst="rect">
            <a:avLst/>
          </a:prstGeom>
          <a:noFill/>
        </p:spPr>
        <p:txBody>
          <a:bodyPr wrap="square" rtlCol="0">
            <a:spAutoFit/>
          </a:bodyPr>
          <a:lstStyle/>
          <a:p>
            <a:r>
              <a:rPr lang="en-IN" dirty="0" smtClean="0">
                <a:solidFill>
                  <a:schemeClr val="bg1"/>
                </a:solidFill>
              </a:rPr>
              <a:t>18</a:t>
            </a:r>
            <a:endParaRPr lang="en-IN" dirty="0">
              <a:solidFill>
                <a:schemeClr val="bg1"/>
              </a:solidFill>
            </a:endParaRPr>
          </a:p>
        </p:txBody>
      </p:sp>
    </p:spTree>
    <p:extLst>
      <p:ext uri="{BB962C8B-B14F-4D97-AF65-F5344CB8AC3E}">
        <p14:creationId xmlns:p14="http://schemas.microsoft.com/office/powerpoint/2010/main" val="191906495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 name="Snip Single Corner Rectangle 11"/>
          <p:cNvSpPr/>
          <p:nvPr/>
        </p:nvSpPr>
        <p:spPr>
          <a:xfrm>
            <a:off x="0" y="312737"/>
            <a:ext cx="5831174" cy="6516401"/>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 name="connsiteX0" fmla="*/ 0 w 1740479"/>
              <a:gd name="connsiteY0" fmla="*/ 10007 h 1040522"/>
              <a:gd name="connsiteX1" fmla="*/ 601893 w 1740479"/>
              <a:gd name="connsiteY1" fmla="*/ 0 h 1040522"/>
              <a:gd name="connsiteX2" fmla="*/ 1725965 w 1740479"/>
              <a:gd name="connsiteY2" fmla="*/ 1040522 h 1040522"/>
              <a:gd name="connsiteX3" fmla="*/ 1740479 w 1740479"/>
              <a:gd name="connsiteY3" fmla="*/ 1026006 h 1040522"/>
              <a:gd name="connsiteX4" fmla="*/ 0 w 1740479"/>
              <a:gd name="connsiteY4" fmla="*/ 1026006 h 1040522"/>
              <a:gd name="connsiteX5" fmla="*/ 0 w 1740479"/>
              <a:gd name="connsiteY5" fmla="*/ 10007 h 1040522"/>
              <a:gd name="connsiteX0" fmla="*/ 0 w 1729580"/>
              <a:gd name="connsiteY0" fmla="*/ 10007 h 1040522"/>
              <a:gd name="connsiteX1" fmla="*/ 601893 w 1729580"/>
              <a:gd name="connsiteY1" fmla="*/ 0 h 1040522"/>
              <a:gd name="connsiteX2" fmla="*/ 1725965 w 1729580"/>
              <a:gd name="connsiteY2" fmla="*/ 1040522 h 1040522"/>
              <a:gd name="connsiteX3" fmla="*/ 1729580 w 1729580"/>
              <a:gd name="connsiteY3" fmla="*/ 1040424 h 1040522"/>
              <a:gd name="connsiteX4" fmla="*/ 0 w 1729580"/>
              <a:gd name="connsiteY4" fmla="*/ 1026006 h 1040522"/>
              <a:gd name="connsiteX5" fmla="*/ 0 w 1729580"/>
              <a:gd name="connsiteY5" fmla="*/ 10007 h 1040522"/>
              <a:gd name="connsiteX0" fmla="*/ 0 w 1725965"/>
              <a:gd name="connsiteY0" fmla="*/ 10007 h 1041410"/>
              <a:gd name="connsiteX1" fmla="*/ 601893 w 1725965"/>
              <a:gd name="connsiteY1" fmla="*/ 0 h 1041410"/>
              <a:gd name="connsiteX2" fmla="*/ 1725965 w 1725965"/>
              <a:gd name="connsiteY2" fmla="*/ 1040522 h 1041410"/>
              <a:gd name="connsiteX3" fmla="*/ 1720861 w 1725965"/>
              <a:gd name="connsiteY3" fmla="*/ 1041410 h 1041410"/>
              <a:gd name="connsiteX4" fmla="*/ 0 w 1725965"/>
              <a:gd name="connsiteY4" fmla="*/ 1026006 h 1041410"/>
              <a:gd name="connsiteX5" fmla="*/ 0 w 1725965"/>
              <a:gd name="connsiteY5" fmla="*/ 10007 h 1041410"/>
              <a:gd name="connsiteX0" fmla="*/ 0 w 1804436"/>
              <a:gd name="connsiteY0" fmla="*/ 10007 h 1056296"/>
              <a:gd name="connsiteX1" fmla="*/ 601893 w 1804436"/>
              <a:gd name="connsiteY1" fmla="*/ 0 h 1056296"/>
              <a:gd name="connsiteX2" fmla="*/ 1804436 w 1804436"/>
              <a:gd name="connsiteY2" fmla="*/ 1056296 h 1056296"/>
              <a:gd name="connsiteX3" fmla="*/ 1720861 w 1804436"/>
              <a:gd name="connsiteY3" fmla="*/ 1041410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1717954 w 1804436"/>
              <a:gd name="connsiteY3" fmla="*/ 1053241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0 w 1804436"/>
              <a:gd name="connsiteY3" fmla="*/ 1026006 h 1056296"/>
              <a:gd name="connsiteX4" fmla="*/ 0 w 1804436"/>
              <a:gd name="connsiteY4" fmla="*/ 10007 h 1056296"/>
              <a:gd name="connsiteX0" fmla="*/ 0 w 2315951"/>
              <a:gd name="connsiteY0" fmla="*/ 10007 h 1060240"/>
              <a:gd name="connsiteX1" fmla="*/ 601893 w 2315951"/>
              <a:gd name="connsiteY1" fmla="*/ 0 h 1060240"/>
              <a:gd name="connsiteX2" fmla="*/ 2315951 w 2315951"/>
              <a:gd name="connsiteY2" fmla="*/ 1060240 h 1060240"/>
              <a:gd name="connsiteX3" fmla="*/ 0 w 2315951"/>
              <a:gd name="connsiteY3" fmla="*/ 1026006 h 1060240"/>
              <a:gd name="connsiteX4" fmla="*/ 0 w 2315951"/>
              <a:gd name="connsiteY4" fmla="*/ 10007 h 1060240"/>
              <a:gd name="connsiteX0" fmla="*/ 0 w 2315951"/>
              <a:gd name="connsiteY0" fmla="*/ 10007 h 1060240"/>
              <a:gd name="connsiteX1" fmla="*/ 601893 w 2315951"/>
              <a:gd name="connsiteY1" fmla="*/ 0 h 1060240"/>
              <a:gd name="connsiteX2" fmla="*/ 2315951 w 2315951"/>
              <a:gd name="connsiteY2" fmla="*/ 1060240 h 1060240"/>
              <a:gd name="connsiteX3" fmla="*/ 17438 w 2315951"/>
              <a:gd name="connsiteY3" fmla="*/ 1055583 h 1060240"/>
              <a:gd name="connsiteX4" fmla="*/ 0 w 2315951"/>
              <a:gd name="connsiteY4" fmla="*/ 10007 h 1060240"/>
              <a:gd name="connsiteX0" fmla="*/ 0 w 2310138"/>
              <a:gd name="connsiteY0" fmla="*/ 10007 h 1056296"/>
              <a:gd name="connsiteX1" fmla="*/ 601893 w 2310138"/>
              <a:gd name="connsiteY1" fmla="*/ 0 h 1056296"/>
              <a:gd name="connsiteX2" fmla="*/ 2310138 w 2310138"/>
              <a:gd name="connsiteY2" fmla="*/ 1056296 h 1056296"/>
              <a:gd name="connsiteX3" fmla="*/ 17438 w 2310138"/>
              <a:gd name="connsiteY3" fmla="*/ 1055583 h 1056296"/>
              <a:gd name="connsiteX4" fmla="*/ 0 w 2310138"/>
              <a:gd name="connsiteY4" fmla="*/ 10007 h 105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138" h="1056296">
                <a:moveTo>
                  <a:pt x="0" y="10007"/>
                </a:moveTo>
                <a:lnTo>
                  <a:pt x="601893" y="0"/>
                </a:lnTo>
                <a:lnTo>
                  <a:pt x="2310138" y="1056296"/>
                </a:lnTo>
                <a:lnTo>
                  <a:pt x="17438" y="1055583"/>
                </a:lnTo>
                <a:lnTo>
                  <a:pt x="0" y="10007"/>
                </a:lnTo>
                <a:close/>
              </a:path>
            </a:pathLst>
          </a:custGeom>
          <a:solidFill>
            <a:schemeClr val="tx1">
              <a:lumMod val="65000"/>
              <a:lumOff val="35000"/>
            </a:schemeClr>
          </a:solidFill>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IN" b="1">
              <a:ln w="50800"/>
              <a:solidFill>
                <a:schemeClr val="bg1">
                  <a:shade val="50000"/>
                </a:schemeClr>
              </a:solidFill>
            </a:endParaRPr>
          </a:p>
        </p:txBody>
      </p:sp>
      <p:sp>
        <p:nvSpPr>
          <p:cNvPr id="25" name="Snip Single Corner Rectangle 11"/>
          <p:cNvSpPr/>
          <p:nvPr/>
        </p:nvSpPr>
        <p:spPr>
          <a:xfrm>
            <a:off x="117553" y="-94995"/>
            <a:ext cx="2280873" cy="804134"/>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159909" y="0"/>
                </a:lnTo>
                <a:lnTo>
                  <a:pt x="1725965" y="1045029"/>
                </a:lnTo>
                <a:lnTo>
                  <a:pt x="1740479" y="1030513"/>
                </a:lnTo>
                <a:lnTo>
                  <a:pt x="0" y="1030513"/>
                </a:lnTo>
                <a:lnTo>
                  <a:pt x="0" y="14514"/>
                </a:ln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24" name="Rectangle 23"/>
          <p:cNvSpPr/>
          <p:nvPr/>
        </p:nvSpPr>
        <p:spPr>
          <a:xfrm>
            <a:off x="48171" y="12684"/>
            <a:ext cx="12180123" cy="6869876"/>
          </a:xfrm>
          <a:prstGeom prst="rect">
            <a:avLst/>
          </a:prstGeom>
          <a:noFill/>
          <a:ln w="57150">
            <a:solidFill>
              <a:srgbClr val="4C5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2" descr="C:\Users\ACCOUNTS\Downloads\jpg.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AutoShape 4" descr="C:\Users\ACCOUNTS\Downloads\jpg.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Snip Single Corner Rectangle 11"/>
          <p:cNvSpPr/>
          <p:nvPr/>
        </p:nvSpPr>
        <p:spPr>
          <a:xfrm>
            <a:off x="-104931" y="-144463"/>
            <a:ext cx="2038662" cy="844710"/>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159909" y="0"/>
                </a:lnTo>
                <a:lnTo>
                  <a:pt x="1725965" y="1045029"/>
                </a:lnTo>
                <a:lnTo>
                  <a:pt x="1740479" y="1030513"/>
                </a:lnTo>
                <a:lnTo>
                  <a:pt x="0" y="1030513"/>
                </a:lnTo>
                <a:lnTo>
                  <a:pt x="0" y="14514"/>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6" name="Rectangle 15"/>
          <p:cNvSpPr/>
          <p:nvPr/>
        </p:nvSpPr>
        <p:spPr>
          <a:xfrm>
            <a:off x="3197196" y="87331"/>
            <a:ext cx="7479191" cy="584775"/>
          </a:xfrm>
          <a:prstGeom prst="rect">
            <a:avLst/>
          </a:prstGeom>
          <a:noFill/>
        </p:spPr>
        <p:txBody>
          <a:bodyPr wrap="square" lIns="91440" tIns="45720" rIns="91440" bIns="45720">
            <a:spAutoFit/>
          </a:bodyPr>
          <a:lstStyle/>
          <a:p>
            <a:r>
              <a:rPr kumimoji="1" lang="en-US" altLang="ja-JP" sz="3200" b="1" dirty="0">
                <a:solidFill>
                  <a:srgbClr val="FF6600"/>
                </a:solidFill>
                <a:latin typeface="Lato"/>
              </a:rPr>
              <a:t>INDUSTRIES </a:t>
            </a:r>
            <a:r>
              <a:rPr kumimoji="1" lang="en-US" altLang="ja-JP" sz="3200" b="1" dirty="0">
                <a:solidFill>
                  <a:schemeClr val="bg1"/>
                </a:solidFill>
                <a:latin typeface="Lato"/>
              </a:rPr>
              <a:t>THAT WE CATER TO:</a:t>
            </a:r>
            <a:endParaRPr lang="en-IN" sz="3200" b="1" dirty="0">
              <a:ln w="11430"/>
              <a:solidFill>
                <a:schemeClr val="bg1"/>
              </a:solidFill>
              <a:effectLst>
                <a:outerShdw blurRad="50800" dist="39000" dir="5460000" algn="tl">
                  <a:srgbClr val="000000">
                    <a:alpha val="38000"/>
                  </a:srgbClr>
                </a:outerShdw>
              </a:effectLst>
              <a:latin typeface="Lato"/>
            </a:endParaRPr>
          </a:p>
        </p:txBody>
      </p:sp>
      <p:sp>
        <p:nvSpPr>
          <p:cNvPr id="18" name="Snip Single Corner Rectangle 11"/>
          <p:cNvSpPr/>
          <p:nvPr/>
        </p:nvSpPr>
        <p:spPr>
          <a:xfrm rot="10800000">
            <a:off x="7360170" y="6337499"/>
            <a:ext cx="4700284" cy="615452"/>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 name="connsiteX0" fmla="*/ 0 w 1740479"/>
              <a:gd name="connsiteY0" fmla="*/ 14514 h 1045029"/>
              <a:gd name="connsiteX1" fmla="*/ 1383132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383132" y="0"/>
                </a:lnTo>
                <a:lnTo>
                  <a:pt x="1725965" y="1045029"/>
                </a:lnTo>
                <a:lnTo>
                  <a:pt x="1740479" y="1030513"/>
                </a:lnTo>
                <a:lnTo>
                  <a:pt x="0" y="1030513"/>
                </a:lnTo>
                <a:lnTo>
                  <a:pt x="0" y="14514"/>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5" name="Snip Single Corner Rectangle 11"/>
          <p:cNvSpPr/>
          <p:nvPr/>
        </p:nvSpPr>
        <p:spPr>
          <a:xfrm rot="10800000">
            <a:off x="8139279" y="6344795"/>
            <a:ext cx="4167645" cy="625630"/>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 name="connsiteX0" fmla="*/ 0 w 1740479"/>
              <a:gd name="connsiteY0" fmla="*/ 49078 h 1079593"/>
              <a:gd name="connsiteX1" fmla="*/ 1446627 w 1740479"/>
              <a:gd name="connsiteY1" fmla="*/ 0 h 1079593"/>
              <a:gd name="connsiteX2" fmla="*/ 1725965 w 1740479"/>
              <a:gd name="connsiteY2" fmla="*/ 1079593 h 1079593"/>
              <a:gd name="connsiteX3" fmla="*/ 1740479 w 1740479"/>
              <a:gd name="connsiteY3" fmla="*/ 1065077 h 1079593"/>
              <a:gd name="connsiteX4" fmla="*/ 0 w 1740479"/>
              <a:gd name="connsiteY4" fmla="*/ 1065077 h 1079593"/>
              <a:gd name="connsiteX5" fmla="*/ 0 w 1740479"/>
              <a:gd name="connsiteY5" fmla="*/ 49078 h 1079593"/>
              <a:gd name="connsiteX0" fmla="*/ 0 w 1740479"/>
              <a:gd name="connsiteY0" fmla="*/ 31797 h 1062312"/>
              <a:gd name="connsiteX1" fmla="*/ 1404668 w 1740479"/>
              <a:gd name="connsiteY1" fmla="*/ 0 h 1062312"/>
              <a:gd name="connsiteX2" fmla="*/ 1725965 w 1740479"/>
              <a:gd name="connsiteY2" fmla="*/ 1062312 h 1062312"/>
              <a:gd name="connsiteX3" fmla="*/ 1740479 w 1740479"/>
              <a:gd name="connsiteY3" fmla="*/ 1047796 h 1062312"/>
              <a:gd name="connsiteX4" fmla="*/ 0 w 1740479"/>
              <a:gd name="connsiteY4" fmla="*/ 1047796 h 1062312"/>
              <a:gd name="connsiteX5" fmla="*/ 0 w 1740479"/>
              <a:gd name="connsiteY5" fmla="*/ 31797 h 106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62312">
                <a:moveTo>
                  <a:pt x="0" y="31797"/>
                </a:moveTo>
                <a:lnTo>
                  <a:pt x="1404668" y="0"/>
                </a:lnTo>
                <a:lnTo>
                  <a:pt x="1725965" y="1062312"/>
                </a:lnTo>
                <a:lnTo>
                  <a:pt x="1740479" y="1047796"/>
                </a:lnTo>
                <a:lnTo>
                  <a:pt x="0" y="1047796"/>
                </a:lnTo>
                <a:lnTo>
                  <a:pt x="0" y="31797"/>
                </a:ln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30" name="Rectangle 29"/>
          <p:cNvSpPr/>
          <p:nvPr/>
        </p:nvSpPr>
        <p:spPr>
          <a:xfrm>
            <a:off x="9467539" y="6359787"/>
            <a:ext cx="2436886" cy="369332"/>
          </a:xfrm>
          <a:prstGeom prst="rect">
            <a:avLst/>
          </a:prstGeom>
        </p:spPr>
        <p:txBody>
          <a:bodyPr wrap="none">
            <a:spAutoFit/>
          </a:bodyPr>
          <a:lstStyle/>
          <a:p>
            <a:r>
              <a:rPr lang="en-IN" dirty="0" smtClean="0">
                <a:solidFill>
                  <a:schemeClr val="bg1"/>
                </a:solidFill>
                <a:latin typeface="Lato" panose="020F0502020204030203" pitchFamily="34" charset="0"/>
                <a:ea typeface="Lato" panose="020F0502020204030203" pitchFamily="34" charset="0"/>
                <a:cs typeface="Lato" panose="020F0502020204030203" pitchFamily="34" charset="0"/>
              </a:rPr>
              <a:t>www.truecartons.com</a:t>
            </a:r>
            <a:endParaRPr lang="en-IN"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952" y="825604"/>
            <a:ext cx="4722098" cy="2412296"/>
          </a:xfrm>
          <a:prstGeom prst="ellipse">
            <a:avLst/>
          </a:prstGeom>
          <a:ln>
            <a:no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0615" y="612694"/>
            <a:ext cx="4606977" cy="2515652"/>
          </a:xfrm>
          <a:prstGeom prst="ellipse">
            <a:avLst/>
          </a:prstGeom>
          <a:ln>
            <a:noFill/>
          </a:ln>
          <a:effectLst>
            <a:softEdge rad="11250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7255" y="3447622"/>
            <a:ext cx="6061957" cy="2957573"/>
          </a:xfrm>
          <a:prstGeom prst="ellipse">
            <a:avLst/>
          </a:prstGeom>
          <a:ln>
            <a:noFill/>
          </a:ln>
          <a:effectLst>
            <a:softEdge rad="112500"/>
          </a:effectLst>
        </p:spPr>
      </p:pic>
      <p:sp>
        <p:nvSpPr>
          <p:cNvPr id="19" name="Rectangle 18"/>
          <p:cNvSpPr/>
          <p:nvPr/>
        </p:nvSpPr>
        <p:spPr>
          <a:xfrm>
            <a:off x="399842" y="3128346"/>
            <a:ext cx="5251448" cy="400110"/>
          </a:xfrm>
          <a:prstGeom prst="rect">
            <a:avLst/>
          </a:prstGeom>
          <a:noFill/>
          <a:ln>
            <a:noFill/>
          </a:ln>
        </p:spPr>
        <p:txBody>
          <a:bodyPr wrap="square" lIns="91440" tIns="45720" rIns="91440" bIns="45720">
            <a:spAutoFit/>
          </a:bodyPr>
          <a:lstStyle/>
          <a:p>
            <a:r>
              <a:rPr lang="en-IN" sz="2000" b="1" dirty="0">
                <a:solidFill>
                  <a:schemeClr val="accent2"/>
                </a:solidFill>
                <a:latin typeface="Lato"/>
                <a:ea typeface="Times New Roman" panose="02020603050405020304" pitchFamily="18" charset="0"/>
              </a:rPr>
              <a:t>COMPUTER &amp; ELECTRONICS</a:t>
            </a:r>
            <a:endParaRPr lang="en-IN" sz="2000" b="1" dirty="0">
              <a:solidFill>
                <a:schemeClr val="accent2"/>
              </a:solidFill>
              <a:latin typeface="Lato"/>
            </a:endParaRPr>
          </a:p>
        </p:txBody>
      </p:sp>
      <p:sp>
        <p:nvSpPr>
          <p:cNvPr id="20" name="Rectangle 19"/>
          <p:cNvSpPr/>
          <p:nvPr/>
        </p:nvSpPr>
        <p:spPr>
          <a:xfrm>
            <a:off x="7290615" y="3164595"/>
            <a:ext cx="5251448" cy="707886"/>
          </a:xfrm>
          <a:prstGeom prst="rect">
            <a:avLst/>
          </a:prstGeom>
          <a:noFill/>
          <a:ln>
            <a:noFill/>
          </a:ln>
        </p:spPr>
        <p:txBody>
          <a:bodyPr wrap="square" lIns="91440" tIns="45720" rIns="91440" bIns="45720">
            <a:spAutoFit/>
          </a:bodyPr>
          <a:lstStyle/>
          <a:p>
            <a:pPr algn="ctr"/>
            <a:r>
              <a:rPr lang="en-IN" sz="2000" b="1" dirty="0">
                <a:solidFill>
                  <a:schemeClr val="accent2"/>
                </a:solidFill>
                <a:latin typeface="Lato"/>
                <a:ea typeface="Times New Roman" panose="02020603050405020304" pitchFamily="18" charset="0"/>
              </a:rPr>
              <a:t>APPLIANCES &amp; CONSUMER</a:t>
            </a:r>
          </a:p>
          <a:p>
            <a:pPr algn="ctr"/>
            <a:r>
              <a:rPr lang="en-IN" sz="2000" b="1" dirty="0">
                <a:solidFill>
                  <a:schemeClr val="accent2"/>
                </a:solidFill>
                <a:latin typeface="Lato"/>
                <a:ea typeface="Times New Roman" panose="02020603050405020304" pitchFamily="18" charset="0"/>
              </a:rPr>
              <a:t>DURABLES</a:t>
            </a:r>
            <a:endParaRPr lang="en-IN" sz="2000" b="1" dirty="0">
              <a:solidFill>
                <a:schemeClr val="accent2"/>
              </a:solidFill>
              <a:latin typeface="Lato"/>
            </a:endParaRPr>
          </a:p>
        </p:txBody>
      </p:sp>
      <p:sp>
        <p:nvSpPr>
          <p:cNvPr id="21" name="Rectangle 20"/>
          <p:cNvSpPr/>
          <p:nvPr/>
        </p:nvSpPr>
        <p:spPr>
          <a:xfrm>
            <a:off x="5651290" y="6408306"/>
            <a:ext cx="1271462" cy="400110"/>
          </a:xfrm>
          <a:prstGeom prst="rect">
            <a:avLst/>
          </a:prstGeom>
          <a:noFill/>
          <a:ln>
            <a:noFill/>
          </a:ln>
        </p:spPr>
        <p:txBody>
          <a:bodyPr wrap="square" lIns="91440" tIns="45720" rIns="91440" bIns="45720">
            <a:spAutoFit/>
          </a:bodyPr>
          <a:lstStyle/>
          <a:p>
            <a:r>
              <a:rPr lang="en-IN" sz="2000" b="1" dirty="0">
                <a:solidFill>
                  <a:schemeClr val="accent2"/>
                </a:solidFill>
                <a:latin typeface="Lato"/>
                <a:ea typeface="Times New Roman" panose="02020603050405020304" pitchFamily="18" charset="0"/>
              </a:rPr>
              <a:t>PAINTS</a:t>
            </a:r>
            <a:endParaRPr lang="en-IN" sz="2000" b="1" dirty="0">
              <a:solidFill>
                <a:schemeClr val="accent2"/>
              </a:solidFill>
              <a:latin typeface="Lato"/>
            </a:endParaRPr>
          </a:p>
        </p:txBody>
      </p:sp>
      <p:sp>
        <p:nvSpPr>
          <p:cNvPr id="22" name="TextBox 21"/>
          <p:cNvSpPr txBox="1"/>
          <p:nvPr/>
        </p:nvSpPr>
        <p:spPr>
          <a:xfrm>
            <a:off x="271516" y="194872"/>
            <a:ext cx="674893" cy="369332"/>
          </a:xfrm>
          <a:prstGeom prst="rect">
            <a:avLst/>
          </a:prstGeom>
          <a:noFill/>
        </p:spPr>
        <p:txBody>
          <a:bodyPr wrap="square" rtlCol="0">
            <a:spAutoFit/>
          </a:bodyPr>
          <a:lstStyle/>
          <a:p>
            <a:r>
              <a:rPr lang="en-IN" dirty="0" smtClean="0">
                <a:solidFill>
                  <a:schemeClr val="bg1"/>
                </a:solidFill>
              </a:rPr>
              <a:t>19</a:t>
            </a:r>
            <a:endParaRPr lang="en-IN" dirty="0">
              <a:solidFill>
                <a:schemeClr val="bg1"/>
              </a:solidFill>
            </a:endParaRPr>
          </a:p>
        </p:txBody>
      </p:sp>
    </p:spTree>
    <p:extLst>
      <p:ext uri="{BB962C8B-B14F-4D97-AF65-F5344CB8AC3E}">
        <p14:creationId xmlns:p14="http://schemas.microsoft.com/office/powerpoint/2010/main" val="220154296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Rectangle 10"/>
          <p:cNvSpPr/>
          <p:nvPr/>
        </p:nvSpPr>
        <p:spPr>
          <a:xfrm>
            <a:off x="0" y="24782"/>
            <a:ext cx="12180123" cy="6833218"/>
          </a:xfrm>
          <a:prstGeom prst="rect">
            <a:avLst/>
          </a:prstGeom>
          <a:noFill/>
          <a:ln w="57150">
            <a:solidFill>
              <a:srgbClr val="4C5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976734" y="4763286"/>
            <a:ext cx="5181707" cy="861774"/>
          </a:xfrm>
          <a:prstGeom prst="rect">
            <a:avLst/>
          </a:prstGeom>
          <a:ln>
            <a:noFill/>
          </a:ln>
          <a:effectLst>
            <a:glow rad="228600">
              <a:schemeClr val="accent5">
                <a:satMod val="175000"/>
                <a:alpha val="40000"/>
              </a:schemeClr>
            </a:glow>
            <a:outerShdw blurRad="190500" dist="228600" dir="2700000" algn="ctr">
              <a:srgbClr val="000000">
                <a:alpha val="30000"/>
              </a:srgbClr>
            </a:outerShdw>
          </a:effectLst>
          <a:sp3d prstMaterial="matte">
            <a:bevelT w="127000" h="63500"/>
          </a:sp3d>
        </p:spPr>
        <p:txBody>
          <a:bodyPr wrap="square">
            <a:spAutoFit/>
          </a:bodyPr>
          <a:lstStyle/>
          <a:p>
            <a:r>
              <a:rPr lang="en-IN" sz="5000" b="1" dirty="0" smtClean="0">
                <a:solidFill>
                  <a:schemeClr val="accent1">
                    <a:lumMod val="50000"/>
                  </a:schemeClr>
                </a:solidFill>
                <a:latin typeface="Cooper Black" panose="0208090404030B020404" pitchFamily="18" charset="0"/>
              </a:rPr>
              <a:t>True Cartons</a:t>
            </a:r>
            <a:endParaRPr lang="en-IN" sz="5000" b="1" dirty="0">
              <a:solidFill>
                <a:schemeClr val="accent1">
                  <a:lumMod val="50000"/>
                </a:schemeClr>
              </a:solidFill>
              <a:latin typeface="Cooper Black" panose="0208090404030B020404" pitchFamily="18" charset="0"/>
            </a:endParaRPr>
          </a:p>
        </p:txBody>
      </p:sp>
      <p:sp>
        <p:nvSpPr>
          <p:cNvPr id="16" name="Parallelogram 15"/>
          <p:cNvSpPr/>
          <p:nvPr/>
        </p:nvSpPr>
        <p:spPr>
          <a:xfrm>
            <a:off x="3434370" y="4908784"/>
            <a:ext cx="626660" cy="285053"/>
          </a:xfrm>
          <a:prstGeom prst="parallelogram">
            <a:avLst>
              <a:gd name="adj" fmla="val 74838"/>
            </a:avLst>
          </a:prstGeom>
          <a:effectLst>
            <a:innerShdw blurRad="63500" dist="50800" dir="18900000">
              <a:prstClr val="black">
                <a:alpha val="50000"/>
              </a:prstClr>
            </a:inn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sz="1200">
              <a:solidFill>
                <a:schemeClr val="bg1"/>
              </a:solidFill>
            </a:endParaRPr>
          </a:p>
        </p:txBody>
      </p:sp>
      <p:sp>
        <p:nvSpPr>
          <p:cNvPr id="17" name="Parallelogram 16"/>
          <p:cNvSpPr/>
          <p:nvPr/>
        </p:nvSpPr>
        <p:spPr>
          <a:xfrm>
            <a:off x="3923870" y="4908784"/>
            <a:ext cx="572509" cy="285053"/>
          </a:xfrm>
          <a:prstGeom prst="parallelogram">
            <a:avLst>
              <a:gd name="adj" fmla="val 74838"/>
            </a:avLst>
          </a:prstGeom>
          <a:effectLst>
            <a:innerShdw blurRad="63500" dist="50800" dir="18900000">
              <a:prstClr val="black">
                <a:alpha val="50000"/>
              </a:prstClr>
            </a:inn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sz="1200">
              <a:solidFill>
                <a:schemeClr val="bg1"/>
              </a:solidFill>
            </a:endParaRPr>
          </a:p>
        </p:txBody>
      </p:sp>
      <p:sp>
        <p:nvSpPr>
          <p:cNvPr id="19" name="Parallelogram 18"/>
          <p:cNvSpPr/>
          <p:nvPr/>
        </p:nvSpPr>
        <p:spPr>
          <a:xfrm>
            <a:off x="4366839" y="4910372"/>
            <a:ext cx="609895" cy="283466"/>
          </a:xfrm>
          <a:prstGeom prst="parallelogram">
            <a:avLst>
              <a:gd name="adj" fmla="val 74838"/>
            </a:avLst>
          </a:prstGeom>
          <a:effectLst>
            <a:innerShdw blurRad="63500" dist="50800" dir="18900000">
              <a:prstClr val="black">
                <a:alpha val="50000"/>
              </a:prstClr>
            </a:inn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sz="1200">
              <a:solidFill>
                <a:schemeClr val="bg1"/>
              </a:solidFill>
            </a:endParaRPr>
          </a:p>
        </p:txBody>
      </p:sp>
      <p:sp>
        <p:nvSpPr>
          <p:cNvPr id="20" name="Freeform 19"/>
          <p:cNvSpPr/>
          <p:nvPr/>
        </p:nvSpPr>
        <p:spPr>
          <a:xfrm>
            <a:off x="3693450" y="5260356"/>
            <a:ext cx="501680" cy="364704"/>
          </a:xfrm>
          <a:custGeom>
            <a:avLst/>
            <a:gdLst>
              <a:gd name="connsiteX0" fmla="*/ 464344 w 1138238"/>
              <a:gd name="connsiteY0" fmla="*/ 0 h 638175"/>
              <a:gd name="connsiteX1" fmla="*/ 464344 w 1138238"/>
              <a:gd name="connsiteY1" fmla="*/ 0 h 638175"/>
              <a:gd name="connsiteX2" fmla="*/ 1126332 w 1138238"/>
              <a:gd name="connsiteY2" fmla="*/ 2382 h 638175"/>
              <a:gd name="connsiteX3" fmla="*/ 1138238 w 1138238"/>
              <a:gd name="connsiteY3" fmla="*/ 2382 h 638175"/>
              <a:gd name="connsiteX4" fmla="*/ 904875 w 1138238"/>
              <a:gd name="connsiteY4" fmla="*/ 309563 h 638175"/>
              <a:gd name="connsiteX5" fmla="*/ 578644 w 1138238"/>
              <a:gd name="connsiteY5" fmla="*/ 302419 h 638175"/>
              <a:gd name="connsiteX6" fmla="*/ 533400 w 1138238"/>
              <a:gd name="connsiteY6" fmla="*/ 361950 h 638175"/>
              <a:gd name="connsiteX7" fmla="*/ 888207 w 1138238"/>
              <a:gd name="connsiteY7" fmla="*/ 364332 h 638175"/>
              <a:gd name="connsiteX8" fmla="*/ 661988 w 1138238"/>
              <a:gd name="connsiteY8" fmla="*/ 635794 h 638175"/>
              <a:gd name="connsiteX9" fmla="*/ 0 w 1138238"/>
              <a:gd name="connsiteY9" fmla="*/ 638175 h 638175"/>
              <a:gd name="connsiteX10" fmla="*/ 464344 w 1138238"/>
              <a:gd name="connsiteY10"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8238" h="638175">
                <a:moveTo>
                  <a:pt x="464344" y="0"/>
                </a:moveTo>
                <a:lnTo>
                  <a:pt x="464344" y="0"/>
                </a:lnTo>
                <a:lnTo>
                  <a:pt x="1126332" y="2382"/>
                </a:lnTo>
                <a:cubicBezTo>
                  <a:pt x="1139506" y="2475"/>
                  <a:pt x="1132665" y="7955"/>
                  <a:pt x="1138238" y="2382"/>
                </a:cubicBezTo>
                <a:lnTo>
                  <a:pt x="904875" y="309563"/>
                </a:lnTo>
                <a:lnTo>
                  <a:pt x="578644" y="302419"/>
                </a:lnTo>
                <a:lnTo>
                  <a:pt x="533400" y="361950"/>
                </a:lnTo>
                <a:lnTo>
                  <a:pt x="888207" y="364332"/>
                </a:lnTo>
                <a:lnTo>
                  <a:pt x="661988" y="635794"/>
                </a:lnTo>
                <a:lnTo>
                  <a:pt x="0" y="638175"/>
                </a:lnTo>
                <a:lnTo>
                  <a:pt x="464344" y="0"/>
                </a:lnTo>
                <a:close/>
              </a:path>
            </a:pathLst>
          </a:custGeom>
          <a:effectLst>
            <a:innerShdw blurRad="63500" dist="50800" dir="18900000">
              <a:prstClr val="black">
                <a:alpha val="50000"/>
              </a:prstClr>
            </a:inn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sz="1200">
              <a:solidFill>
                <a:schemeClr val="bg1"/>
              </a:solidFill>
            </a:endParaRPr>
          </a:p>
        </p:txBody>
      </p:sp>
      <p:sp>
        <p:nvSpPr>
          <p:cNvPr id="5" name="Rectangle 4"/>
          <p:cNvSpPr/>
          <p:nvPr/>
        </p:nvSpPr>
        <p:spPr>
          <a:xfrm>
            <a:off x="3291613" y="2461012"/>
            <a:ext cx="5596895" cy="1200329"/>
          </a:xfrm>
          <a:prstGeom prst="rect">
            <a:avLst/>
          </a:prstGeom>
          <a:noFill/>
        </p:spPr>
        <p:txBody>
          <a:bodyPr wrap="square" lIns="91440" tIns="45720" rIns="91440" bIns="45720">
            <a:spAutoFit/>
          </a:bodyPr>
          <a:lstStyle/>
          <a:p>
            <a:pPr algn="ctr"/>
            <a:r>
              <a:rPr lang="en-US" sz="7200" b="1" dirty="0" smtClean="0">
                <a:ln w="17780" cmpd="sng">
                  <a:solidFill>
                    <a:schemeClr val="accent1">
                      <a:tint val="3000"/>
                    </a:schemeClr>
                  </a:solidFill>
                  <a:prstDash val="solid"/>
                  <a:miter lim="800000"/>
                </a:ln>
                <a:solidFill>
                  <a:schemeClr val="accent1">
                    <a:lumMod val="50000"/>
                  </a:schemeClr>
                </a:solidFill>
                <a:latin typeface="Gadugi" panose="020B0502040204020203" pitchFamily="34" charset="0"/>
                <a:ea typeface="Gadugi" panose="020B0502040204020203" pitchFamily="34" charset="0"/>
              </a:rPr>
              <a:t>THANK YOU</a:t>
            </a:r>
            <a:endParaRPr lang="en-US" sz="7200" b="1" dirty="0">
              <a:ln w="17780" cmpd="sng">
                <a:solidFill>
                  <a:schemeClr val="accent1">
                    <a:tint val="3000"/>
                  </a:schemeClr>
                </a:solidFill>
                <a:prstDash val="solid"/>
                <a:miter lim="800000"/>
              </a:ln>
              <a:solidFill>
                <a:schemeClr val="accent1">
                  <a:lumMod val="50000"/>
                </a:schemeClr>
              </a:solidFill>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3639404765"/>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9900">
            <a:alpha val="81000"/>
          </a:srgbClr>
        </a:solidFill>
        <a:effectLst/>
      </p:bgPr>
    </p:bg>
    <p:spTree>
      <p:nvGrpSpPr>
        <p:cNvPr id="1" name=""/>
        <p:cNvGrpSpPr/>
        <p:nvPr/>
      </p:nvGrpSpPr>
      <p:grpSpPr>
        <a:xfrm>
          <a:off x="0" y="0"/>
          <a:ext cx="0" cy="0"/>
          <a:chOff x="0" y="0"/>
          <a:chExt cx="0" cy="0"/>
        </a:xfrm>
      </p:grpSpPr>
      <p:sp>
        <p:nvSpPr>
          <p:cNvPr id="27" name="Snip Single Corner Rectangle 11"/>
          <p:cNvSpPr/>
          <p:nvPr/>
        </p:nvSpPr>
        <p:spPr>
          <a:xfrm>
            <a:off x="-6870" y="7936"/>
            <a:ext cx="5163486" cy="6878351"/>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 name="connsiteX0" fmla="*/ 0 w 1740479"/>
              <a:gd name="connsiteY0" fmla="*/ 10007 h 1040522"/>
              <a:gd name="connsiteX1" fmla="*/ 601893 w 1740479"/>
              <a:gd name="connsiteY1" fmla="*/ 0 h 1040522"/>
              <a:gd name="connsiteX2" fmla="*/ 1725965 w 1740479"/>
              <a:gd name="connsiteY2" fmla="*/ 1040522 h 1040522"/>
              <a:gd name="connsiteX3" fmla="*/ 1740479 w 1740479"/>
              <a:gd name="connsiteY3" fmla="*/ 1026006 h 1040522"/>
              <a:gd name="connsiteX4" fmla="*/ 0 w 1740479"/>
              <a:gd name="connsiteY4" fmla="*/ 1026006 h 1040522"/>
              <a:gd name="connsiteX5" fmla="*/ 0 w 1740479"/>
              <a:gd name="connsiteY5" fmla="*/ 10007 h 1040522"/>
              <a:gd name="connsiteX0" fmla="*/ 0 w 1729580"/>
              <a:gd name="connsiteY0" fmla="*/ 10007 h 1040522"/>
              <a:gd name="connsiteX1" fmla="*/ 601893 w 1729580"/>
              <a:gd name="connsiteY1" fmla="*/ 0 h 1040522"/>
              <a:gd name="connsiteX2" fmla="*/ 1725965 w 1729580"/>
              <a:gd name="connsiteY2" fmla="*/ 1040522 h 1040522"/>
              <a:gd name="connsiteX3" fmla="*/ 1729580 w 1729580"/>
              <a:gd name="connsiteY3" fmla="*/ 1040424 h 1040522"/>
              <a:gd name="connsiteX4" fmla="*/ 0 w 1729580"/>
              <a:gd name="connsiteY4" fmla="*/ 1026006 h 1040522"/>
              <a:gd name="connsiteX5" fmla="*/ 0 w 1729580"/>
              <a:gd name="connsiteY5" fmla="*/ 10007 h 1040522"/>
              <a:gd name="connsiteX0" fmla="*/ 0 w 1725965"/>
              <a:gd name="connsiteY0" fmla="*/ 10007 h 1041410"/>
              <a:gd name="connsiteX1" fmla="*/ 601893 w 1725965"/>
              <a:gd name="connsiteY1" fmla="*/ 0 h 1041410"/>
              <a:gd name="connsiteX2" fmla="*/ 1725965 w 1725965"/>
              <a:gd name="connsiteY2" fmla="*/ 1040522 h 1041410"/>
              <a:gd name="connsiteX3" fmla="*/ 1720861 w 1725965"/>
              <a:gd name="connsiteY3" fmla="*/ 1041410 h 1041410"/>
              <a:gd name="connsiteX4" fmla="*/ 0 w 1725965"/>
              <a:gd name="connsiteY4" fmla="*/ 1026006 h 1041410"/>
              <a:gd name="connsiteX5" fmla="*/ 0 w 1725965"/>
              <a:gd name="connsiteY5" fmla="*/ 10007 h 1041410"/>
              <a:gd name="connsiteX0" fmla="*/ 0 w 1804436"/>
              <a:gd name="connsiteY0" fmla="*/ 10007 h 1056296"/>
              <a:gd name="connsiteX1" fmla="*/ 601893 w 1804436"/>
              <a:gd name="connsiteY1" fmla="*/ 0 h 1056296"/>
              <a:gd name="connsiteX2" fmla="*/ 1804436 w 1804436"/>
              <a:gd name="connsiteY2" fmla="*/ 1056296 h 1056296"/>
              <a:gd name="connsiteX3" fmla="*/ 1720861 w 1804436"/>
              <a:gd name="connsiteY3" fmla="*/ 1041410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1717954 w 1804436"/>
              <a:gd name="connsiteY3" fmla="*/ 1053241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0 w 1804436"/>
              <a:gd name="connsiteY3" fmla="*/ 1026006 h 1056296"/>
              <a:gd name="connsiteX4" fmla="*/ 0 w 1804436"/>
              <a:gd name="connsiteY4" fmla="*/ 10007 h 1056296"/>
              <a:gd name="connsiteX0" fmla="*/ 0 w 2315951"/>
              <a:gd name="connsiteY0" fmla="*/ 10007 h 1060240"/>
              <a:gd name="connsiteX1" fmla="*/ 601893 w 2315951"/>
              <a:gd name="connsiteY1" fmla="*/ 0 h 1060240"/>
              <a:gd name="connsiteX2" fmla="*/ 2315951 w 2315951"/>
              <a:gd name="connsiteY2" fmla="*/ 1060240 h 1060240"/>
              <a:gd name="connsiteX3" fmla="*/ 0 w 2315951"/>
              <a:gd name="connsiteY3" fmla="*/ 1026006 h 1060240"/>
              <a:gd name="connsiteX4" fmla="*/ 0 w 2315951"/>
              <a:gd name="connsiteY4" fmla="*/ 10007 h 1060240"/>
              <a:gd name="connsiteX0" fmla="*/ 0 w 2315951"/>
              <a:gd name="connsiteY0" fmla="*/ 10007 h 1060240"/>
              <a:gd name="connsiteX1" fmla="*/ 601893 w 2315951"/>
              <a:gd name="connsiteY1" fmla="*/ 0 h 1060240"/>
              <a:gd name="connsiteX2" fmla="*/ 2315951 w 2315951"/>
              <a:gd name="connsiteY2" fmla="*/ 1060240 h 1060240"/>
              <a:gd name="connsiteX3" fmla="*/ 17438 w 2315951"/>
              <a:gd name="connsiteY3" fmla="*/ 1055583 h 1060240"/>
              <a:gd name="connsiteX4" fmla="*/ 0 w 2315951"/>
              <a:gd name="connsiteY4" fmla="*/ 10007 h 1060240"/>
              <a:gd name="connsiteX0" fmla="*/ 0 w 2310138"/>
              <a:gd name="connsiteY0" fmla="*/ 10007 h 1056296"/>
              <a:gd name="connsiteX1" fmla="*/ 601893 w 2310138"/>
              <a:gd name="connsiteY1" fmla="*/ 0 h 1056296"/>
              <a:gd name="connsiteX2" fmla="*/ 2310138 w 2310138"/>
              <a:gd name="connsiteY2" fmla="*/ 1056296 h 1056296"/>
              <a:gd name="connsiteX3" fmla="*/ 17438 w 2310138"/>
              <a:gd name="connsiteY3" fmla="*/ 1055583 h 1056296"/>
              <a:gd name="connsiteX4" fmla="*/ 0 w 2310138"/>
              <a:gd name="connsiteY4" fmla="*/ 10007 h 1056296"/>
              <a:gd name="connsiteX0" fmla="*/ 0 w 2296852"/>
              <a:gd name="connsiteY0" fmla="*/ 0 h 1071077"/>
              <a:gd name="connsiteX1" fmla="*/ 588607 w 2296852"/>
              <a:gd name="connsiteY1" fmla="*/ 14781 h 1071077"/>
              <a:gd name="connsiteX2" fmla="*/ 2296852 w 2296852"/>
              <a:gd name="connsiteY2" fmla="*/ 1071077 h 1071077"/>
              <a:gd name="connsiteX3" fmla="*/ 4152 w 2296852"/>
              <a:gd name="connsiteY3" fmla="*/ 1070364 h 1071077"/>
              <a:gd name="connsiteX4" fmla="*/ 0 w 2296852"/>
              <a:gd name="connsiteY4" fmla="*/ 0 h 1071077"/>
              <a:gd name="connsiteX0" fmla="*/ 2823 w 2292700"/>
              <a:gd name="connsiteY0" fmla="*/ 0 h 1056880"/>
              <a:gd name="connsiteX1" fmla="*/ 584455 w 2292700"/>
              <a:gd name="connsiteY1" fmla="*/ 584 h 1056880"/>
              <a:gd name="connsiteX2" fmla="*/ 2292700 w 2292700"/>
              <a:gd name="connsiteY2" fmla="*/ 1056880 h 1056880"/>
              <a:gd name="connsiteX3" fmla="*/ 0 w 2292700"/>
              <a:gd name="connsiteY3" fmla="*/ 1056167 h 1056880"/>
              <a:gd name="connsiteX4" fmla="*/ 2823 w 2292700"/>
              <a:gd name="connsiteY4" fmla="*/ 0 h 1056880"/>
              <a:gd name="connsiteX0" fmla="*/ 2823 w 2292700"/>
              <a:gd name="connsiteY0" fmla="*/ 2965 h 1059845"/>
              <a:gd name="connsiteX1" fmla="*/ 584455 w 2292700"/>
              <a:gd name="connsiteY1" fmla="*/ 0 h 1059845"/>
              <a:gd name="connsiteX2" fmla="*/ 2292700 w 2292700"/>
              <a:gd name="connsiteY2" fmla="*/ 1059845 h 1059845"/>
              <a:gd name="connsiteX3" fmla="*/ 0 w 2292700"/>
              <a:gd name="connsiteY3" fmla="*/ 1059132 h 1059845"/>
              <a:gd name="connsiteX4" fmla="*/ 2823 w 2292700"/>
              <a:gd name="connsiteY4" fmla="*/ 2965 h 1059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700" h="1059845">
                <a:moveTo>
                  <a:pt x="2823" y="2965"/>
                </a:moveTo>
                <a:lnTo>
                  <a:pt x="584455" y="0"/>
                </a:lnTo>
                <a:lnTo>
                  <a:pt x="2292700" y="1059845"/>
                </a:lnTo>
                <a:lnTo>
                  <a:pt x="0" y="1059132"/>
                </a:lnTo>
                <a:lnTo>
                  <a:pt x="2823" y="2965"/>
                </a:lnTo>
                <a:close/>
              </a:path>
            </a:pathLst>
          </a:custGeom>
          <a:solidFill>
            <a:srgbClr val="FF6600">
              <a:alpha val="46000"/>
            </a:srgbClr>
          </a:solidFill>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IN" b="1">
              <a:ln w="50800"/>
              <a:solidFill>
                <a:schemeClr val="bg1">
                  <a:shade val="50000"/>
                </a:schemeClr>
              </a:solidFill>
            </a:endParaRPr>
          </a:p>
        </p:txBody>
      </p:sp>
      <p:sp>
        <p:nvSpPr>
          <p:cNvPr id="24" name="Rectangle 23"/>
          <p:cNvSpPr/>
          <p:nvPr/>
        </p:nvSpPr>
        <p:spPr>
          <a:xfrm>
            <a:off x="0" y="-13853"/>
            <a:ext cx="12180123" cy="6869876"/>
          </a:xfrm>
          <a:prstGeom prst="rect">
            <a:avLst/>
          </a:prstGeom>
          <a:noFill/>
          <a:ln w="57150">
            <a:solidFill>
              <a:srgbClr val="4C5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2" descr="C:\Users\ACCOUNTS\Downloads\jpg.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AutoShape 4" descr="C:\Users\ACCOUNTS\Downloads\jpg.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9" name="Parallelogram 27"/>
          <p:cNvSpPr/>
          <p:nvPr/>
        </p:nvSpPr>
        <p:spPr>
          <a:xfrm flipH="1">
            <a:off x="1602487" y="6265889"/>
            <a:ext cx="10592626" cy="650379"/>
          </a:xfrm>
          <a:custGeom>
            <a:avLst/>
            <a:gdLst>
              <a:gd name="connsiteX0" fmla="*/ 0 w 3701143"/>
              <a:gd name="connsiteY0" fmla="*/ 776437 h 776437"/>
              <a:gd name="connsiteX1" fmla="*/ 475801 w 3701143"/>
              <a:gd name="connsiteY1" fmla="*/ 0 h 776437"/>
              <a:gd name="connsiteX2" fmla="*/ 3701143 w 3701143"/>
              <a:gd name="connsiteY2" fmla="*/ 0 h 776437"/>
              <a:gd name="connsiteX3" fmla="*/ 3225342 w 3701143"/>
              <a:gd name="connsiteY3" fmla="*/ 776437 h 776437"/>
              <a:gd name="connsiteX4" fmla="*/ 0 w 3701143"/>
              <a:gd name="connsiteY4" fmla="*/ 776437 h 776437"/>
              <a:gd name="connsiteX0" fmla="*/ 0 w 3236448"/>
              <a:gd name="connsiteY0" fmla="*/ 821408 h 821408"/>
              <a:gd name="connsiteX1" fmla="*/ 11106 w 3236448"/>
              <a:gd name="connsiteY1" fmla="*/ 0 h 821408"/>
              <a:gd name="connsiteX2" fmla="*/ 3236448 w 3236448"/>
              <a:gd name="connsiteY2" fmla="*/ 0 h 821408"/>
              <a:gd name="connsiteX3" fmla="*/ 2760647 w 3236448"/>
              <a:gd name="connsiteY3" fmla="*/ 776437 h 821408"/>
              <a:gd name="connsiteX4" fmla="*/ 0 w 3236448"/>
              <a:gd name="connsiteY4" fmla="*/ 821408 h 821408"/>
              <a:gd name="connsiteX0" fmla="*/ 0 w 3236448"/>
              <a:gd name="connsiteY0" fmla="*/ 821408 h 821408"/>
              <a:gd name="connsiteX1" fmla="*/ 11106 w 3236448"/>
              <a:gd name="connsiteY1" fmla="*/ 0 h 821408"/>
              <a:gd name="connsiteX2" fmla="*/ 3236448 w 3236448"/>
              <a:gd name="connsiteY2" fmla="*/ 0 h 821408"/>
              <a:gd name="connsiteX3" fmla="*/ 3073589 w 3236448"/>
              <a:gd name="connsiteY3" fmla="*/ 738338 h 821408"/>
              <a:gd name="connsiteX4" fmla="*/ 0 w 3236448"/>
              <a:gd name="connsiteY4" fmla="*/ 821408 h 82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48" h="821408">
                <a:moveTo>
                  <a:pt x="0" y="821408"/>
                </a:moveTo>
                <a:lnTo>
                  <a:pt x="11106" y="0"/>
                </a:lnTo>
                <a:lnTo>
                  <a:pt x="3236448" y="0"/>
                </a:lnTo>
                <a:lnTo>
                  <a:pt x="3073589" y="738338"/>
                </a:lnTo>
                <a:lnTo>
                  <a:pt x="0" y="821408"/>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30" name="Rectangle 29"/>
          <p:cNvSpPr/>
          <p:nvPr/>
        </p:nvSpPr>
        <p:spPr>
          <a:xfrm>
            <a:off x="9390742" y="6404644"/>
            <a:ext cx="2436886" cy="369332"/>
          </a:xfrm>
          <a:prstGeom prst="rect">
            <a:avLst/>
          </a:prstGeom>
        </p:spPr>
        <p:txBody>
          <a:bodyPr wrap="none">
            <a:spAutoFit/>
          </a:bodyPr>
          <a:lstStyle/>
          <a:p>
            <a:r>
              <a:rPr lang="en-IN" dirty="0" smtClean="0">
                <a:solidFill>
                  <a:schemeClr val="bg1"/>
                </a:solidFill>
                <a:latin typeface="Lato" panose="020F0502020204030203" pitchFamily="34" charset="0"/>
                <a:ea typeface="Lato" panose="020F0502020204030203" pitchFamily="34" charset="0"/>
                <a:cs typeface="Lato" panose="020F0502020204030203" pitchFamily="34" charset="0"/>
              </a:rPr>
              <a:t>www.truecartons.com</a:t>
            </a:r>
            <a:endParaRPr lang="en-IN"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4" name="Title 13"/>
          <p:cNvSpPr>
            <a:spLocks noGrp="1"/>
          </p:cNvSpPr>
          <p:nvPr>
            <p:ph type="title"/>
          </p:nvPr>
        </p:nvSpPr>
        <p:spPr>
          <a:xfrm>
            <a:off x="2247274" y="-49522"/>
            <a:ext cx="10515600" cy="1325563"/>
          </a:xfrm>
        </p:spPr>
        <p:txBody>
          <a:bodyPr/>
          <a:lstStyle/>
          <a:p>
            <a:r>
              <a:rPr lang="en-IN" b="1" dirty="0" smtClean="0">
                <a:solidFill>
                  <a:schemeClr val="bg1"/>
                </a:solidFill>
                <a:latin typeface="Lato"/>
              </a:rPr>
              <a:t>What is Packaging?</a:t>
            </a:r>
            <a:endParaRPr lang="en-IN" b="1" dirty="0">
              <a:solidFill>
                <a:schemeClr val="bg1"/>
              </a:solidFill>
              <a:latin typeface="Lato"/>
            </a:endParaRPr>
          </a:p>
        </p:txBody>
      </p:sp>
      <p:sp>
        <p:nvSpPr>
          <p:cNvPr id="31" name="Rectangle 30"/>
          <p:cNvSpPr/>
          <p:nvPr/>
        </p:nvSpPr>
        <p:spPr>
          <a:xfrm>
            <a:off x="2030677" y="1127907"/>
            <a:ext cx="9441366" cy="800219"/>
          </a:xfrm>
          <a:prstGeom prst="rect">
            <a:avLst/>
          </a:prstGeom>
        </p:spPr>
        <p:txBody>
          <a:bodyPr wrap="square">
            <a:spAutoFit/>
          </a:bodyPr>
          <a:lstStyle/>
          <a:p>
            <a:pPr marL="342900" lvl="0" indent="-342900">
              <a:lnSpc>
                <a:spcPct val="115000"/>
              </a:lnSpc>
              <a:spcAft>
                <a:spcPts val="0"/>
              </a:spcAft>
              <a:buFont typeface="Wingdings" panose="05000000000000000000" pitchFamily="2" charset="2"/>
              <a:buChar char="ü"/>
            </a:pPr>
            <a:r>
              <a:rPr lang="en-IN" sz="2000" dirty="0" smtClean="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Simply packaging is the science, art and technology of enclosing or protecting products for distribution, storage, sale and use.</a:t>
            </a:r>
            <a:endParaRPr lang="en-IN" sz="20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2" name="Rectangle 31"/>
          <p:cNvSpPr/>
          <p:nvPr/>
        </p:nvSpPr>
        <p:spPr>
          <a:xfrm>
            <a:off x="2030677" y="2109522"/>
            <a:ext cx="9751748" cy="416204"/>
          </a:xfrm>
          <a:prstGeom prst="rect">
            <a:avLst/>
          </a:prstGeom>
        </p:spPr>
        <p:txBody>
          <a:bodyPr wrap="square">
            <a:spAutoFit/>
          </a:bodyPr>
          <a:lstStyle/>
          <a:p>
            <a:pPr marL="342900" lvl="0" indent="-342900">
              <a:lnSpc>
                <a:spcPct val="115000"/>
              </a:lnSpc>
              <a:spcAft>
                <a:spcPts val="0"/>
              </a:spcAft>
              <a:buFont typeface="Wingdings" panose="05000000000000000000" pitchFamily="2" charset="2"/>
              <a:buChar char="ü"/>
            </a:pPr>
            <a:r>
              <a:rPr lang="en-IN" sz="2000" dirty="0" smtClean="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It is…</a:t>
            </a:r>
            <a:endParaRPr lang="en-IN" sz="20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 name="TextBox 1"/>
          <p:cNvSpPr txBox="1"/>
          <p:nvPr/>
        </p:nvSpPr>
        <p:spPr>
          <a:xfrm>
            <a:off x="2944101" y="3329361"/>
            <a:ext cx="2542299" cy="1015663"/>
          </a:xfrm>
          <a:prstGeom prst="rect">
            <a:avLst/>
          </a:prstGeom>
          <a:noFill/>
        </p:spPr>
        <p:txBody>
          <a:bodyPr wrap="square" rtlCol="0">
            <a:spAutoFit/>
          </a:bodyPr>
          <a:lstStyle/>
          <a:p>
            <a:pPr marL="285750" indent="-285750">
              <a:lnSpc>
                <a:spcPct val="200000"/>
              </a:lnSpc>
              <a:buFont typeface="Wingdings" pitchFamily="2" charset="2"/>
              <a:buChar char="Ø"/>
            </a:pPr>
            <a:r>
              <a:rPr lang="en-IN" sz="3000" b="1" dirty="0" smtClean="0"/>
              <a:t>Preservation</a:t>
            </a: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182" b="97455" l="4204" r="95796">
                        <a14:backgroundMark x1="27027" y1="37091" x2="36036" y2="54909"/>
                        <a14:backgroundMark x1="30931" y1="30182" x2="67267" y2="37455"/>
                      </a14:backgroundRemoval>
                    </a14:imgEffect>
                  </a14:imgLayer>
                </a14:imgProps>
              </a:ext>
              <a:ext uri="{28A0092B-C50C-407E-A947-70E740481C1C}">
                <a14:useLocalDpi xmlns:a14="http://schemas.microsoft.com/office/drawing/2010/main" val="0"/>
              </a:ext>
            </a:extLst>
          </a:blip>
          <a:srcRect/>
          <a:stretch>
            <a:fillRect/>
          </a:stretch>
        </p:blipFill>
        <p:spPr bwMode="auto">
          <a:xfrm>
            <a:off x="7561933" y="1934230"/>
            <a:ext cx="3772956" cy="3116387"/>
          </a:xfrm>
          <a:prstGeom prst="ellipse">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71516" y="194872"/>
            <a:ext cx="674893" cy="369332"/>
          </a:xfrm>
          <a:prstGeom prst="rect">
            <a:avLst/>
          </a:prstGeom>
          <a:noFill/>
        </p:spPr>
        <p:txBody>
          <a:bodyPr wrap="square" rtlCol="0">
            <a:spAutoFit/>
          </a:bodyPr>
          <a:lstStyle/>
          <a:p>
            <a:r>
              <a:rPr lang="en-IN" dirty="0" smtClean="0">
                <a:solidFill>
                  <a:schemeClr val="bg1"/>
                </a:solidFill>
              </a:rPr>
              <a:t>1</a:t>
            </a:r>
            <a:endParaRPr lang="en-IN" dirty="0">
              <a:solidFill>
                <a:schemeClr val="bg1"/>
              </a:solidFill>
            </a:endParaRPr>
          </a:p>
        </p:txBody>
      </p:sp>
      <p:sp>
        <p:nvSpPr>
          <p:cNvPr id="15" name="TextBox 14"/>
          <p:cNvSpPr txBox="1"/>
          <p:nvPr/>
        </p:nvSpPr>
        <p:spPr>
          <a:xfrm>
            <a:off x="2944101" y="2345456"/>
            <a:ext cx="2695610" cy="1015663"/>
          </a:xfrm>
          <a:prstGeom prst="rect">
            <a:avLst/>
          </a:prstGeom>
          <a:noFill/>
        </p:spPr>
        <p:txBody>
          <a:bodyPr wrap="square" rtlCol="0">
            <a:spAutoFit/>
          </a:bodyPr>
          <a:lstStyle/>
          <a:p>
            <a:pPr marL="285750" indent="-285750">
              <a:lnSpc>
                <a:spcPct val="200000"/>
              </a:lnSpc>
              <a:buFont typeface="Wingdings" pitchFamily="2" charset="2"/>
              <a:buChar char="Ø"/>
            </a:pPr>
            <a:r>
              <a:rPr lang="en-IN" sz="3000" b="1" dirty="0" smtClean="0"/>
              <a:t>Protection</a:t>
            </a:r>
          </a:p>
        </p:txBody>
      </p:sp>
      <p:sp>
        <p:nvSpPr>
          <p:cNvPr id="16" name="TextBox 15"/>
          <p:cNvSpPr txBox="1"/>
          <p:nvPr/>
        </p:nvSpPr>
        <p:spPr>
          <a:xfrm>
            <a:off x="2944101" y="4381045"/>
            <a:ext cx="2695611" cy="1015663"/>
          </a:xfrm>
          <a:prstGeom prst="rect">
            <a:avLst/>
          </a:prstGeom>
          <a:noFill/>
        </p:spPr>
        <p:txBody>
          <a:bodyPr wrap="square" rtlCol="0">
            <a:spAutoFit/>
          </a:bodyPr>
          <a:lstStyle/>
          <a:p>
            <a:pPr marL="285750" indent="-285750">
              <a:lnSpc>
                <a:spcPct val="200000"/>
              </a:lnSpc>
              <a:buFont typeface="Wingdings" pitchFamily="2" charset="2"/>
              <a:buChar char="Ø"/>
            </a:pPr>
            <a:r>
              <a:rPr lang="en-IN" sz="3000" b="1" dirty="0" smtClean="0"/>
              <a:t>Promotion</a:t>
            </a:r>
            <a:endParaRPr lang="en-IN" sz="3000" b="1" dirty="0"/>
          </a:p>
        </p:txBody>
      </p:sp>
    </p:spTree>
    <p:extLst>
      <p:ext uri="{BB962C8B-B14F-4D97-AF65-F5344CB8AC3E}">
        <p14:creationId xmlns:p14="http://schemas.microsoft.com/office/powerpoint/2010/main" val="374089076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0"/>
                                  </p:iterate>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4" presetClass="emph" presetSubtype="0" fill="hold" grpId="1" nodeType="click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15"/>
                                        </p:tgtEl>
                                        <p:attrNameLst>
                                          <p:attrName>ppt_x</p:attrName>
                                          <p:attrName>ppt_y</p:attrName>
                                        </p:attrNameLst>
                                      </p:cBhvr>
                                    </p:animMotion>
                                    <p:animRot by="1500000">
                                      <p:cBhvr>
                                        <p:cTn id="25" dur="125" fill="hold">
                                          <p:stCondLst>
                                            <p:cond delay="0"/>
                                          </p:stCondLst>
                                        </p:cTn>
                                        <p:tgtEl>
                                          <p:spTgt spid="15"/>
                                        </p:tgtEl>
                                        <p:attrNameLst>
                                          <p:attrName>r</p:attrName>
                                        </p:attrNameLst>
                                      </p:cBhvr>
                                    </p:animRot>
                                    <p:animRot by="-1500000">
                                      <p:cBhvr>
                                        <p:cTn id="26" dur="125" fill="hold">
                                          <p:stCondLst>
                                            <p:cond delay="125"/>
                                          </p:stCondLst>
                                        </p:cTn>
                                        <p:tgtEl>
                                          <p:spTgt spid="15"/>
                                        </p:tgtEl>
                                        <p:attrNameLst>
                                          <p:attrName>r</p:attrName>
                                        </p:attrNameLst>
                                      </p:cBhvr>
                                    </p:animRot>
                                    <p:animRot by="-1500000">
                                      <p:cBhvr>
                                        <p:cTn id="27" dur="125" fill="hold">
                                          <p:stCondLst>
                                            <p:cond delay="250"/>
                                          </p:stCondLst>
                                        </p:cTn>
                                        <p:tgtEl>
                                          <p:spTgt spid="15"/>
                                        </p:tgtEl>
                                        <p:attrNameLst>
                                          <p:attrName>r</p:attrName>
                                        </p:attrNameLst>
                                      </p:cBhvr>
                                    </p:animRot>
                                    <p:animRot by="1500000">
                                      <p:cBhvr>
                                        <p:cTn id="28" dur="125" fill="hold">
                                          <p:stCondLst>
                                            <p:cond delay="375"/>
                                          </p:stCondLst>
                                        </p:cTn>
                                        <p:tgtEl>
                                          <p:spTgt spid="1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iterate type="lt">
                                    <p:tmPct val="0"/>
                                  </p:iterate>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grpId="1"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2"/>
                                        </p:tgtEl>
                                        <p:attrNameLst>
                                          <p:attrName>ppt_x</p:attrName>
                                          <p:attrName>ppt_y</p:attrName>
                                        </p:attrNameLst>
                                      </p:cBhvr>
                                    </p:animMotion>
                                    <p:animRot by="1500000">
                                      <p:cBhvr>
                                        <p:cTn id="39" dur="125" fill="hold">
                                          <p:stCondLst>
                                            <p:cond delay="0"/>
                                          </p:stCondLst>
                                        </p:cTn>
                                        <p:tgtEl>
                                          <p:spTgt spid="2"/>
                                        </p:tgtEl>
                                        <p:attrNameLst>
                                          <p:attrName>r</p:attrName>
                                        </p:attrNameLst>
                                      </p:cBhvr>
                                    </p:animRot>
                                    <p:animRot by="-1500000">
                                      <p:cBhvr>
                                        <p:cTn id="40" dur="125" fill="hold">
                                          <p:stCondLst>
                                            <p:cond delay="125"/>
                                          </p:stCondLst>
                                        </p:cTn>
                                        <p:tgtEl>
                                          <p:spTgt spid="2"/>
                                        </p:tgtEl>
                                        <p:attrNameLst>
                                          <p:attrName>r</p:attrName>
                                        </p:attrNameLst>
                                      </p:cBhvr>
                                    </p:animRot>
                                    <p:animRot by="-1500000">
                                      <p:cBhvr>
                                        <p:cTn id="41" dur="125" fill="hold">
                                          <p:stCondLst>
                                            <p:cond delay="250"/>
                                          </p:stCondLst>
                                        </p:cTn>
                                        <p:tgtEl>
                                          <p:spTgt spid="2"/>
                                        </p:tgtEl>
                                        <p:attrNameLst>
                                          <p:attrName>r</p:attrName>
                                        </p:attrNameLst>
                                      </p:cBhvr>
                                    </p:animRot>
                                    <p:animRot by="1500000">
                                      <p:cBhvr>
                                        <p:cTn id="42" dur="125" fill="hold">
                                          <p:stCondLst>
                                            <p:cond delay="375"/>
                                          </p:stCondLst>
                                        </p:cTn>
                                        <p:tgtEl>
                                          <p:spTgt spid="2"/>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iterate type="lt">
                                    <p:tmPct val="0"/>
                                  </p:iterate>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4" presetClass="emph" presetSubtype="0" fill="hold" grpId="1" nodeType="clickEffect">
                                  <p:stCondLst>
                                    <p:cond delay="0"/>
                                  </p:stCondLst>
                                  <p:iterate type="lt">
                                    <p:tmPct val="10000"/>
                                  </p:iterate>
                                  <p:childTnLst>
                                    <p:animMotion origin="layout" path="M 0.0 0.0 L 0.0 -0.07213" pathEditMode="relative" ptsTypes="">
                                      <p:cBhvr>
                                        <p:cTn id="52" dur="250" accel="50000" decel="50000" autoRev="1" fill="hold">
                                          <p:stCondLst>
                                            <p:cond delay="0"/>
                                          </p:stCondLst>
                                        </p:cTn>
                                        <p:tgtEl>
                                          <p:spTgt spid="16"/>
                                        </p:tgtEl>
                                        <p:attrNameLst>
                                          <p:attrName>ppt_x</p:attrName>
                                          <p:attrName>ppt_y</p:attrName>
                                        </p:attrNameLst>
                                      </p:cBhvr>
                                    </p:animMotion>
                                    <p:animRot by="1500000">
                                      <p:cBhvr>
                                        <p:cTn id="53" dur="125" fill="hold">
                                          <p:stCondLst>
                                            <p:cond delay="0"/>
                                          </p:stCondLst>
                                        </p:cTn>
                                        <p:tgtEl>
                                          <p:spTgt spid="16"/>
                                        </p:tgtEl>
                                        <p:attrNameLst>
                                          <p:attrName>r</p:attrName>
                                        </p:attrNameLst>
                                      </p:cBhvr>
                                    </p:animRot>
                                    <p:animRot by="-1500000">
                                      <p:cBhvr>
                                        <p:cTn id="54" dur="125" fill="hold">
                                          <p:stCondLst>
                                            <p:cond delay="125"/>
                                          </p:stCondLst>
                                        </p:cTn>
                                        <p:tgtEl>
                                          <p:spTgt spid="16"/>
                                        </p:tgtEl>
                                        <p:attrNameLst>
                                          <p:attrName>r</p:attrName>
                                        </p:attrNameLst>
                                      </p:cBhvr>
                                    </p:animRot>
                                    <p:animRot by="-1500000">
                                      <p:cBhvr>
                                        <p:cTn id="55" dur="125" fill="hold">
                                          <p:stCondLst>
                                            <p:cond delay="250"/>
                                          </p:stCondLst>
                                        </p:cTn>
                                        <p:tgtEl>
                                          <p:spTgt spid="16"/>
                                        </p:tgtEl>
                                        <p:attrNameLst>
                                          <p:attrName>r</p:attrName>
                                        </p:attrNameLst>
                                      </p:cBhvr>
                                    </p:animRot>
                                    <p:animRot by="1500000">
                                      <p:cBhvr>
                                        <p:cTn id="56" dur="125" fill="hold">
                                          <p:stCondLst>
                                            <p:cond delay="375"/>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2" grpId="0"/>
      <p:bldP spid="2" grpId="1"/>
      <p:bldP spid="15" grpId="0"/>
      <p:bldP spid="15" grpId="1"/>
      <p:bldP spid="16" grpId="0"/>
      <p:bldP spid="16"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8833" y="-28861"/>
            <a:ext cx="12192000" cy="6858000"/>
          </a:xfrm>
          <a:prstGeom prst="rect">
            <a:avLst/>
          </a:prstGeom>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27" name="Snip Single Corner Rectangle 11"/>
          <p:cNvSpPr/>
          <p:nvPr/>
        </p:nvSpPr>
        <p:spPr>
          <a:xfrm>
            <a:off x="0" y="25635"/>
            <a:ext cx="5047380" cy="6803504"/>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 name="connsiteX0" fmla="*/ 0 w 1740479"/>
              <a:gd name="connsiteY0" fmla="*/ 10007 h 1040522"/>
              <a:gd name="connsiteX1" fmla="*/ 601893 w 1740479"/>
              <a:gd name="connsiteY1" fmla="*/ 0 h 1040522"/>
              <a:gd name="connsiteX2" fmla="*/ 1725965 w 1740479"/>
              <a:gd name="connsiteY2" fmla="*/ 1040522 h 1040522"/>
              <a:gd name="connsiteX3" fmla="*/ 1740479 w 1740479"/>
              <a:gd name="connsiteY3" fmla="*/ 1026006 h 1040522"/>
              <a:gd name="connsiteX4" fmla="*/ 0 w 1740479"/>
              <a:gd name="connsiteY4" fmla="*/ 1026006 h 1040522"/>
              <a:gd name="connsiteX5" fmla="*/ 0 w 1740479"/>
              <a:gd name="connsiteY5" fmla="*/ 10007 h 1040522"/>
              <a:gd name="connsiteX0" fmla="*/ 0 w 1729580"/>
              <a:gd name="connsiteY0" fmla="*/ 10007 h 1040522"/>
              <a:gd name="connsiteX1" fmla="*/ 601893 w 1729580"/>
              <a:gd name="connsiteY1" fmla="*/ 0 h 1040522"/>
              <a:gd name="connsiteX2" fmla="*/ 1725965 w 1729580"/>
              <a:gd name="connsiteY2" fmla="*/ 1040522 h 1040522"/>
              <a:gd name="connsiteX3" fmla="*/ 1729580 w 1729580"/>
              <a:gd name="connsiteY3" fmla="*/ 1040424 h 1040522"/>
              <a:gd name="connsiteX4" fmla="*/ 0 w 1729580"/>
              <a:gd name="connsiteY4" fmla="*/ 1026006 h 1040522"/>
              <a:gd name="connsiteX5" fmla="*/ 0 w 1729580"/>
              <a:gd name="connsiteY5" fmla="*/ 10007 h 1040522"/>
              <a:gd name="connsiteX0" fmla="*/ 0 w 1725965"/>
              <a:gd name="connsiteY0" fmla="*/ 10007 h 1041410"/>
              <a:gd name="connsiteX1" fmla="*/ 601893 w 1725965"/>
              <a:gd name="connsiteY1" fmla="*/ 0 h 1041410"/>
              <a:gd name="connsiteX2" fmla="*/ 1725965 w 1725965"/>
              <a:gd name="connsiteY2" fmla="*/ 1040522 h 1041410"/>
              <a:gd name="connsiteX3" fmla="*/ 1720861 w 1725965"/>
              <a:gd name="connsiteY3" fmla="*/ 1041410 h 1041410"/>
              <a:gd name="connsiteX4" fmla="*/ 0 w 1725965"/>
              <a:gd name="connsiteY4" fmla="*/ 1026006 h 1041410"/>
              <a:gd name="connsiteX5" fmla="*/ 0 w 1725965"/>
              <a:gd name="connsiteY5" fmla="*/ 10007 h 1041410"/>
              <a:gd name="connsiteX0" fmla="*/ 0 w 1804436"/>
              <a:gd name="connsiteY0" fmla="*/ 10007 h 1056296"/>
              <a:gd name="connsiteX1" fmla="*/ 601893 w 1804436"/>
              <a:gd name="connsiteY1" fmla="*/ 0 h 1056296"/>
              <a:gd name="connsiteX2" fmla="*/ 1804436 w 1804436"/>
              <a:gd name="connsiteY2" fmla="*/ 1056296 h 1056296"/>
              <a:gd name="connsiteX3" fmla="*/ 1720861 w 1804436"/>
              <a:gd name="connsiteY3" fmla="*/ 1041410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1717954 w 1804436"/>
              <a:gd name="connsiteY3" fmla="*/ 1053241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0 w 1804436"/>
              <a:gd name="connsiteY3" fmla="*/ 1026006 h 1056296"/>
              <a:gd name="connsiteX4" fmla="*/ 0 w 1804436"/>
              <a:gd name="connsiteY4" fmla="*/ 10007 h 1056296"/>
              <a:gd name="connsiteX0" fmla="*/ 0 w 2315951"/>
              <a:gd name="connsiteY0" fmla="*/ 10007 h 1060240"/>
              <a:gd name="connsiteX1" fmla="*/ 601893 w 2315951"/>
              <a:gd name="connsiteY1" fmla="*/ 0 h 1060240"/>
              <a:gd name="connsiteX2" fmla="*/ 2315951 w 2315951"/>
              <a:gd name="connsiteY2" fmla="*/ 1060240 h 1060240"/>
              <a:gd name="connsiteX3" fmla="*/ 0 w 2315951"/>
              <a:gd name="connsiteY3" fmla="*/ 1026006 h 1060240"/>
              <a:gd name="connsiteX4" fmla="*/ 0 w 2315951"/>
              <a:gd name="connsiteY4" fmla="*/ 10007 h 1060240"/>
              <a:gd name="connsiteX0" fmla="*/ 0 w 2315951"/>
              <a:gd name="connsiteY0" fmla="*/ 10007 h 1060240"/>
              <a:gd name="connsiteX1" fmla="*/ 601893 w 2315951"/>
              <a:gd name="connsiteY1" fmla="*/ 0 h 1060240"/>
              <a:gd name="connsiteX2" fmla="*/ 2315951 w 2315951"/>
              <a:gd name="connsiteY2" fmla="*/ 1060240 h 1060240"/>
              <a:gd name="connsiteX3" fmla="*/ 17438 w 2315951"/>
              <a:gd name="connsiteY3" fmla="*/ 1055583 h 1060240"/>
              <a:gd name="connsiteX4" fmla="*/ 0 w 2315951"/>
              <a:gd name="connsiteY4" fmla="*/ 10007 h 1060240"/>
              <a:gd name="connsiteX0" fmla="*/ 0 w 2310138"/>
              <a:gd name="connsiteY0" fmla="*/ 10007 h 1056296"/>
              <a:gd name="connsiteX1" fmla="*/ 601893 w 2310138"/>
              <a:gd name="connsiteY1" fmla="*/ 0 h 1056296"/>
              <a:gd name="connsiteX2" fmla="*/ 2310138 w 2310138"/>
              <a:gd name="connsiteY2" fmla="*/ 1056296 h 1056296"/>
              <a:gd name="connsiteX3" fmla="*/ 17438 w 2310138"/>
              <a:gd name="connsiteY3" fmla="*/ 1055583 h 1056296"/>
              <a:gd name="connsiteX4" fmla="*/ 0 w 2310138"/>
              <a:gd name="connsiteY4" fmla="*/ 10007 h 105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138" h="1056296">
                <a:moveTo>
                  <a:pt x="0" y="10007"/>
                </a:moveTo>
                <a:lnTo>
                  <a:pt x="601893" y="0"/>
                </a:lnTo>
                <a:lnTo>
                  <a:pt x="2310138" y="1056296"/>
                </a:lnTo>
                <a:lnTo>
                  <a:pt x="17438" y="1055583"/>
                </a:lnTo>
                <a:lnTo>
                  <a:pt x="0" y="10007"/>
                </a:lnTo>
                <a:close/>
              </a:path>
            </a:pathLst>
          </a:custGeom>
          <a:solidFill>
            <a:schemeClr val="bg1">
              <a:lumMod val="50000"/>
            </a:schemeClr>
          </a:solidFill>
          <a:effectLst>
            <a:glow rad="127000">
              <a:schemeClr val="accent1">
                <a:alpha val="0"/>
              </a:schemeClr>
            </a:glow>
            <a:outerShdw blurRad="57150" dist="19050" dir="5400000" algn="ctr" rotWithShape="0">
              <a:srgbClr val="000000">
                <a:alpha val="0"/>
              </a:srgbClr>
            </a:outerShdw>
            <a:reflection stA="0" endPos="65000" dist="50800" dir="5400000" sy="-100000" algn="bl" rotWithShape="0"/>
            <a:softEdge rad="0"/>
          </a:effectLst>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IN" b="1">
              <a:ln w="50800"/>
              <a:solidFill>
                <a:schemeClr val="bg1">
                  <a:shade val="50000"/>
                </a:schemeClr>
              </a:solidFill>
            </a:endParaRPr>
          </a:p>
        </p:txBody>
      </p:sp>
      <p:sp>
        <p:nvSpPr>
          <p:cNvPr id="25" name="Snip Single Corner Rectangle 11"/>
          <p:cNvSpPr/>
          <p:nvPr/>
        </p:nvSpPr>
        <p:spPr>
          <a:xfrm>
            <a:off x="234952" y="22451"/>
            <a:ext cx="1587500" cy="862920"/>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159909" y="0"/>
                </a:lnTo>
                <a:lnTo>
                  <a:pt x="1725965" y="1045029"/>
                </a:lnTo>
                <a:lnTo>
                  <a:pt x="1740479" y="1030513"/>
                </a:lnTo>
                <a:lnTo>
                  <a:pt x="0" y="1030513"/>
                </a:lnTo>
                <a:lnTo>
                  <a:pt x="0" y="14514"/>
                </a:lnTo>
                <a:close/>
              </a:path>
            </a:pathLst>
          </a:cu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24" name="Rectangle 23"/>
          <p:cNvSpPr/>
          <p:nvPr/>
        </p:nvSpPr>
        <p:spPr>
          <a:xfrm>
            <a:off x="0" y="-13853"/>
            <a:ext cx="12180123" cy="6869876"/>
          </a:xfrm>
          <a:prstGeom prst="rect">
            <a:avLst/>
          </a:prstGeom>
          <a:noFill/>
          <a:ln w="57150">
            <a:solidFill>
              <a:srgbClr val="4C5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2" descr="C:\Users\ACCOUNTS\Downloads\jpg.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AutoShape 4" descr="C:\Users\ACCOUNTS\Downloads\jpg.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Snip Single Corner Rectangle 11"/>
          <p:cNvSpPr/>
          <p:nvPr/>
        </p:nvSpPr>
        <p:spPr>
          <a:xfrm>
            <a:off x="1" y="-21091"/>
            <a:ext cx="1587500" cy="906462"/>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159909" y="0"/>
                </a:lnTo>
                <a:lnTo>
                  <a:pt x="1725965" y="1045029"/>
                </a:lnTo>
                <a:lnTo>
                  <a:pt x="1740479" y="1030513"/>
                </a:lnTo>
                <a:lnTo>
                  <a:pt x="0" y="1030513"/>
                </a:lnTo>
                <a:lnTo>
                  <a:pt x="0" y="14514"/>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29" name="Parallelogram 27"/>
          <p:cNvSpPr/>
          <p:nvPr/>
        </p:nvSpPr>
        <p:spPr>
          <a:xfrm flipH="1">
            <a:off x="1530348" y="6271549"/>
            <a:ext cx="10638841" cy="614739"/>
          </a:xfrm>
          <a:custGeom>
            <a:avLst/>
            <a:gdLst>
              <a:gd name="connsiteX0" fmla="*/ 0 w 3701143"/>
              <a:gd name="connsiteY0" fmla="*/ 776437 h 776437"/>
              <a:gd name="connsiteX1" fmla="*/ 475801 w 3701143"/>
              <a:gd name="connsiteY1" fmla="*/ 0 h 776437"/>
              <a:gd name="connsiteX2" fmla="*/ 3701143 w 3701143"/>
              <a:gd name="connsiteY2" fmla="*/ 0 h 776437"/>
              <a:gd name="connsiteX3" fmla="*/ 3225342 w 3701143"/>
              <a:gd name="connsiteY3" fmla="*/ 776437 h 776437"/>
              <a:gd name="connsiteX4" fmla="*/ 0 w 3701143"/>
              <a:gd name="connsiteY4" fmla="*/ 776437 h 776437"/>
              <a:gd name="connsiteX0" fmla="*/ 0 w 3236448"/>
              <a:gd name="connsiteY0" fmla="*/ 821408 h 821408"/>
              <a:gd name="connsiteX1" fmla="*/ 11106 w 3236448"/>
              <a:gd name="connsiteY1" fmla="*/ 0 h 821408"/>
              <a:gd name="connsiteX2" fmla="*/ 3236448 w 3236448"/>
              <a:gd name="connsiteY2" fmla="*/ 0 h 821408"/>
              <a:gd name="connsiteX3" fmla="*/ 2760647 w 3236448"/>
              <a:gd name="connsiteY3" fmla="*/ 776437 h 821408"/>
              <a:gd name="connsiteX4" fmla="*/ 0 w 3236448"/>
              <a:gd name="connsiteY4" fmla="*/ 821408 h 821408"/>
              <a:gd name="connsiteX0" fmla="*/ 0 w 3236448"/>
              <a:gd name="connsiteY0" fmla="*/ 821408 h 821408"/>
              <a:gd name="connsiteX1" fmla="*/ 11106 w 3236448"/>
              <a:gd name="connsiteY1" fmla="*/ 0 h 821408"/>
              <a:gd name="connsiteX2" fmla="*/ 3236448 w 3236448"/>
              <a:gd name="connsiteY2" fmla="*/ 0 h 821408"/>
              <a:gd name="connsiteX3" fmla="*/ 3073589 w 3236448"/>
              <a:gd name="connsiteY3" fmla="*/ 738338 h 821408"/>
              <a:gd name="connsiteX4" fmla="*/ 0 w 3236448"/>
              <a:gd name="connsiteY4" fmla="*/ 821408 h 82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48" h="821408">
                <a:moveTo>
                  <a:pt x="0" y="821408"/>
                </a:moveTo>
                <a:lnTo>
                  <a:pt x="11106" y="0"/>
                </a:lnTo>
                <a:lnTo>
                  <a:pt x="3236448" y="0"/>
                </a:lnTo>
                <a:lnTo>
                  <a:pt x="3073589" y="738338"/>
                </a:lnTo>
                <a:lnTo>
                  <a:pt x="0" y="821408"/>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14" name="TextBox 13"/>
          <p:cNvSpPr txBox="1"/>
          <p:nvPr/>
        </p:nvSpPr>
        <p:spPr>
          <a:xfrm>
            <a:off x="5569773" y="1616318"/>
            <a:ext cx="6279327" cy="4708981"/>
          </a:xfrm>
          <a:prstGeom prst="rect">
            <a:avLst/>
          </a:prstGeom>
          <a:noFill/>
        </p:spPr>
        <p:txBody>
          <a:bodyPr wrap="square" rtlCol="0">
            <a:spAutoFit/>
          </a:bodyPr>
          <a:lstStyle/>
          <a:p>
            <a:pPr>
              <a:lnSpc>
                <a:spcPct val="150000"/>
              </a:lnSpc>
            </a:pPr>
            <a:r>
              <a:rPr lang="en-GB" sz="2500" b="1" dirty="0">
                <a:solidFill>
                  <a:schemeClr val="bg1"/>
                </a:solidFill>
                <a:latin typeface="Arial Narrow" pitchFamily="34" charset="0"/>
              </a:rPr>
              <a:t>I </a:t>
            </a:r>
            <a:r>
              <a:rPr lang="en-GB" sz="2500" b="1" dirty="0" smtClean="0">
                <a:solidFill>
                  <a:schemeClr val="bg1"/>
                </a:solidFill>
                <a:latin typeface="Arial Narrow" pitchFamily="34" charset="0"/>
              </a:rPr>
              <a:t>am </a:t>
            </a:r>
            <a:r>
              <a:rPr lang="en-US" sz="2500" b="1" dirty="0">
                <a:solidFill>
                  <a:srgbClr val="FF6600"/>
                </a:solidFill>
                <a:latin typeface="Arial Narrow" pitchFamily="34" charset="0"/>
                <a:ea typeface="Lato" panose="020F0502020204030203" pitchFamily="34" charset="0"/>
                <a:cs typeface="Lato" panose="020F0502020204030203" pitchFamily="34" charset="0"/>
              </a:rPr>
              <a:t>HARSH VARDHAN </a:t>
            </a:r>
            <a:r>
              <a:rPr lang="en-US" sz="2500" b="1" dirty="0" smtClean="0">
                <a:solidFill>
                  <a:srgbClr val="FF6600"/>
                </a:solidFill>
                <a:latin typeface="Arial Narrow" pitchFamily="34" charset="0"/>
                <a:ea typeface="Lato" panose="020F0502020204030203" pitchFamily="34" charset="0"/>
                <a:cs typeface="Lato" panose="020F0502020204030203" pitchFamily="34" charset="0"/>
              </a:rPr>
              <a:t>SARAOGI</a:t>
            </a:r>
            <a:r>
              <a:rPr lang="en-US" sz="2500" b="1" dirty="0" smtClean="0">
                <a:solidFill>
                  <a:schemeClr val="bg1"/>
                </a:solidFill>
                <a:latin typeface="Arial Narrow" pitchFamily="34" charset="0"/>
                <a:ea typeface="Lato" panose="020F0502020204030203" pitchFamily="34" charset="0"/>
                <a:cs typeface="Lato" panose="020F0502020204030203" pitchFamily="34" charset="0"/>
              </a:rPr>
              <a:t>.  </a:t>
            </a:r>
          </a:p>
          <a:p>
            <a:pPr>
              <a:lnSpc>
                <a:spcPct val="150000"/>
              </a:lnSpc>
            </a:pPr>
            <a:r>
              <a:rPr lang="en-US" sz="2500" b="1" dirty="0" smtClean="0">
                <a:solidFill>
                  <a:schemeClr val="bg1"/>
                </a:solidFill>
                <a:latin typeface="Arial Narrow" pitchFamily="34" charset="0"/>
              </a:rPr>
              <a:t>Having graduated with a degree in Commerce, I am a second generation entrepreneur in Corrugated Box / Packaging Manufacturing business with 25 years of experience in this line.  I have good experience of catering to various types of industry such as </a:t>
            </a:r>
            <a:r>
              <a:rPr lang="en-US" sz="2500" b="1" dirty="0" err="1" smtClean="0">
                <a:solidFill>
                  <a:schemeClr val="bg1"/>
                </a:solidFill>
                <a:latin typeface="Arial Narrow" pitchFamily="34" charset="0"/>
              </a:rPr>
              <a:t>Pharma</a:t>
            </a:r>
            <a:r>
              <a:rPr lang="en-US" sz="2500" b="1" dirty="0" smtClean="0">
                <a:solidFill>
                  <a:schemeClr val="bg1"/>
                </a:solidFill>
                <a:latin typeface="Arial Narrow" pitchFamily="34" charset="0"/>
              </a:rPr>
              <a:t>, Computer, FMCG, etc.</a:t>
            </a:r>
          </a:p>
        </p:txBody>
      </p:sp>
      <p:sp>
        <p:nvSpPr>
          <p:cNvPr id="16" name="Rectangle 15"/>
          <p:cNvSpPr/>
          <p:nvPr/>
        </p:nvSpPr>
        <p:spPr>
          <a:xfrm>
            <a:off x="5569773" y="495605"/>
            <a:ext cx="6257855" cy="923330"/>
          </a:xfrm>
          <a:prstGeom prst="rect">
            <a:avLst/>
          </a:prstGeom>
          <a:noFill/>
        </p:spPr>
        <p:txBody>
          <a:bodyPr wrap="square" lIns="91440" tIns="45720" rIns="91440" bIns="45720">
            <a:spAutoFit/>
          </a:bodyPr>
          <a:lstStyle/>
          <a:p>
            <a:r>
              <a:rPr lang="en-IN" sz="5400" b="1" dirty="0" smtClean="0">
                <a:solidFill>
                  <a:srgbClr val="FF6600"/>
                </a:solidFill>
                <a:latin typeface="Bell Gothic Std Light" pitchFamily="34" charset="0"/>
                <a:ea typeface="ＤＦ明朝体W5" pitchFamily="49" charset="-128"/>
              </a:rPr>
              <a:t>About the Director</a:t>
            </a:r>
            <a:endParaRPr lang="en-IN" sz="5400" b="1" dirty="0">
              <a:solidFill>
                <a:srgbClr val="FF6600"/>
              </a:solidFill>
              <a:latin typeface="Bell Gothic Std Light" pitchFamily="34" charset="0"/>
              <a:ea typeface="ＤＦ明朝体W5" pitchFamily="49" charset="-128"/>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466564"/>
            <a:ext cx="3867150" cy="3867150"/>
          </a:xfrm>
          <a:prstGeom prst="roundRect">
            <a:avLst>
              <a:gd name="adj" fmla="val 20424"/>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0" name="Rectangle 29"/>
          <p:cNvSpPr/>
          <p:nvPr/>
        </p:nvSpPr>
        <p:spPr>
          <a:xfrm>
            <a:off x="9390742" y="6359674"/>
            <a:ext cx="2436886" cy="369332"/>
          </a:xfrm>
          <a:prstGeom prst="rect">
            <a:avLst/>
          </a:prstGeom>
        </p:spPr>
        <p:txBody>
          <a:bodyPr wrap="none">
            <a:spAutoFit/>
          </a:bodyPr>
          <a:lstStyle/>
          <a:p>
            <a:r>
              <a:rPr lang="en-IN" dirty="0" smtClean="0">
                <a:solidFill>
                  <a:schemeClr val="bg1"/>
                </a:solidFill>
                <a:latin typeface="Lato" panose="020F0502020204030203" pitchFamily="34" charset="0"/>
                <a:ea typeface="Lato" panose="020F0502020204030203" pitchFamily="34" charset="0"/>
                <a:cs typeface="Lato" panose="020F0502020204030203" pitchFamily="34" charset="0"/>
              </a:rPr>
              <a:t>www.truecartons.com</a:t>
            </a:r>
            <a:endParaRPr lang="en-IN"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5" name="TextBox 14"/>
          <p:cNvSpPr txBox="1"/>
          <p:nvPr/>
        </p:nvSpPr>
        <p:spPr>
          <a:xfrm>
            <a:off x="271516" y="194872"/>
            <a:ext cx="674893" cy="369332"/>
          </a:xfrm>
          <a:prstGeom prst="rect">
            <a:avLst/>
          </a:prstGeom>
          <a:noFill/>
        </p:spPr>
        <p:txBody>
          <a:bodyPr wrap="square" rtlCol="0">
            <a:spAutoFit/>
          </a:bodyPr>
          <a:lstStyle/>
          <a:p>
            <a:r>
              <a:rPr lang="en-US" dirty="0">
                <a:solidFill>
                  <a:schemeClr val="bg1"/>
                </a:solidFill>
              </a:rPr>
              <a:t>2</a:t>
            </a:r>
            <a:endParaRPr lang="en-IN" dirty="0">
              <a:solidFill>
                <a:schemeClr val="bg1"/>
              </a:solidFill>
            </a:endParaRPr>
          </a:p>
        </p:txBody>
      </p:sp>
    </p:spTree>
    <p:extLst>
      <p:ext uri="{BB962C8B-B14F-4D97-AF65-F5344CB8AC3E}">
        <p14:creationId xmlns:p14="http://schemas.microsoft.com/office/powerpoint/2010/main" val="1877836942"/>
      </p:ext>
    </p:extLst>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38458" y="25635"/>
            <a:ext cx="12192000" cy="6858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IN"/>
          </a:p>
        </p:txBody>
      </p:sp>
      <p:sp>
        <p:nvSpPr>
          <p:cNvPr id="27" name="Snip Single Corner Rectangle 11"/>
          <p:cNvSpPr/>
          <p:nvPr/>
        </p:nvSpPr>
        <p:spPr>
          <a:xfrm>
            <a:off x="0" y="25635"/>
            <a:ext cx="5047380" cy="6803504"/>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 name="connsiteX0" fmla="*/ 0 w 1740479"/>
              <a:gd name="connsiteY0" fmla="*/ 10007 h 1040522"/>
              <a:gd name="connsiteX1" fmla="*/ 601893 w 1740479"/>
              <a:gd name="connsiteY1" fmla="*/ 0 h 1040522"/>
              <a:gd name="connsiteX2" fmla="*/ 1725965 w 1740479"/>
              <a:gd name="connsiteY2" fmla="*/ 1040522 h 1040522"/>
              <a:gd name="connsiteX3" fmla="*/ 1740479 w 1740479"/>
              <a:gd name="connsiteY3" fmla="*/ 1026006 h 1040522"/>
              <a:gd name="connsiteX4" fmla="*/ 0 w 1740479"/>
              <a:gd name="connsiteY4" fmla="*/ 1026006 h 1040522"/>
              <a:gd name="connsiteX5" fmla="*/ 0 w 1740479"/>
              <a:gd name="connsiteY5" fmla="*/ 10007 h 1040522"/>
              <a:gd name="connsiteX0" fmla="*/ 0 w 1729580"/>
              <a:gd name="connsiteY0" fmla="*/ 10007 h 1040522"/>
              <a:gd name="connsiteX1" fmla="*/ 601893 w 1729580"/>
              <a:gd name="connsiteY1" fmla="*/ 0 h 1040522"/>
              <a:gd name="connsiteX2" fmla="*/ 1725965 w 1729580"/>
              <a:gd name="connsiteY2" fmla="*/ 1040522 h 1040522"/>
              <a:gd name="connsiteX3" fmla="*/ 1729580 w 1729580"/>
              <a:gd name="connsiteY3" fmla="*/ 1040424 h 1040522"/>
              <a:gd name="connsiteX4" fmla="*/ 0 w 1729580"/>
              <a:gd name="connsiteY4" fmla="*/ 1026006 h 1040522"/>
              <a:gd name="connsiteX5" fmla="*/ 0 w 1729580"/>
              <a:gd name="connsiteY5" fmla="*/ 10007 h 1040522"/>
              <a:gd name="connsiteX0" fmla="*/ 0 w 1725965"/>
              <a:gd name="connsiteY0" fmla="*/ 10007 h 1041410"/>
              <a:gd name="connsiteX1" fmla="*/ 601893 w 1725965"/>
              <a:gd name="connsiteY1" fmla="*/ 0 h 1041410"/>
              <a:gd name="connsiteX2" fmla="*/ 1725965 w 1725965"/>
              <a:gd name="connsiteY2" fmla="*/ 1040522 h 1041410"/>
              <a:gd name="connsiteX3" fmla="*/ 1720861 w 1725965"/>
              <a:gd name="connsiteY3" fmla="*/ 1041410 h 1041410"/>
              <a:gd name="connsiteX4" fmla="*/ 0 w 1725965"/>
              <a:gd name="connsiteY4" fmla="*/ 1026006 h 1041410"/>
              <a:gd name="connsiteX5" fmla="*/ 0 w 1725965"/>
              <a:gd name="connsiteY5" fmla="*/ 10007 h 1041410"/>
              <a:gd name="connsiteX0" fmla="*/ 0 w 1804436"/>
              <a:gd name="connsiteY0" fmla="*/ 10007 h 1056296"/>
              <a:gd name="connsiteX1" fmla="*/ 601893 w 1804436"/>
              <a:gd name="connsiteY1" fmla="*/ 0 h 1056296"/>
              <a:gd name="connsiteX2" fmla="*/ 1804436 w 1804436"/>
              <a:gd name="connsiteY2" fmla="*/ 1056296 h 1056296"/>
              <a:gd name="connsiteX3" fmla="*/ 1720861 w 1804436"/>
              <a:gd name="connsiteY3" fmla="*/ 1041410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1717954 w 1804436"/>
              <a:gd name="connsiteY3" fmla="*/ 1053241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0 w 1804436"/>
              <a:gd name="connsiteY3" fmla="*/ 1026006 h 1056296"/>
              <a:gd name="connsiteX4" fmla="*/ 0 w 1804436"/>
              <a:gd name="connsiteY4" fmla="*/ 10007 h 1056296"/>
              <a:gd name="connsiteX0" fmla="*/ 0 w 2315951"/>
              <a:gd name="connsiteY0" fmla="*/ 10007 h 1060240"/>
              <a:gd name="connsiteX1" fmla="*/ 601893 w 2315951"/>
              <a:gd name="connsiteY1" fmla="*/ 0 h 1060240"/>
              <a:gd name="connsiteX2" fmla="*/ 2315951 w 2315951"/>
              <a:gd name="connsiteY2" fmla="*/ 1060240 h 1060240"/>
              <a:gd name="connsiteX3" fmla="*/ 0 w 2315951"/>
              <a:gd name="connsiteY3" fmla="*/ 1026006 h 1060240"/>
              <a:gd name="connsiteX4" fmla="*/ 0 w 2315951"/>
              <a:gd name="connsiteY4" fmla="*/ 10007 h 1060240"/>
              <a:gd name="connsiteX0" fmla="*/ 0 w 2315951"/>
              <a:gd name="connsiteY0" fmla="*/ 10007 h 1060240"/>
              <a:gd name="connsiteX1" fmla="*/ 601893 w 2315951"/>
              <a:gd name="connsiteY1" fmla="*/ 0 h 1060240"/>
              <a:gd name="connsiteX2" fmla="*/ 2315951 w 2315951"/>
              <a:gd name="connsiteY2" fmla="*/ 1060240 h 1060240"/>
              <a:gd name="connsiteX3" fmla="*/ 17438 w 2315951"/>
              <a:gd name="connsiteY3" fmla="*/ 1055583 h 1060240"/>
              <a:gd name="connsiteX4" fmla="*/ 0 w 2315951"/>
              <a:gd name="connsiteY4" fmla="*/ 10007 h 1060240"/>
              <a:gd name="connsiteX0" fmla="*/ 0 w 2310138"/>
              <a:gd name="connsiteY0" fmla="*/ 10007 h 1056296"/>
              <a:gd name="connsiteX1" fmla="*/ 601893 w 2310138"/>
              <a:gd name="connsiteY1" fmla="*/ 0 h 1056296"/>
              <a:gd name="connsiteX2" fmla="*/ 2310138 w 2310138"/>
              <a:gd name="connsiteY2" fmla="*/ 1056296 h 1056296"/>
              <a:gd name="connsiteX3" fmla="*/ 17438 w 2310138"/>
              <a:gd name="connsiteY3" fmla="*/ 1055583 h 1056296"/>
              <a:gd name="connsiteX4" fmla="*/ 0 w 2310138"/>
              <a:gd name="connsiteY4" fmla="*/ 10007 h 105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138" h="1056296">
                <a:moveTo>
                  <a:pt x="0" y="10007"/>
                </a:moveTo>
                <a:lnTo>
                  <a:pt x="601893" y="0"/>
                </a:lnTo>
                <a:lnTo>
                  <a:pt x="2310138" y="1056296"/>
                </a:lnTo>
                <a:lnTo>
                  <a:pt x="17438" y="1055583"/>
                </a:lnTo>
                <a:lnTo>
                  <a:pt x="0" y="10007"/>
                </a:lnTo>
                <a:close/>
              </a:path>
            </a:pathLst>
          </a:custGeom>
          <a:solidFill>
            <a:schemeClr val="bg1">
              <a:lumMod val="50000"/>
            </a:schemeClr>
          </a:solidFill>
          <a:effectLst>
            <a:glow rad="127000">
              <a:schemeClr val="accent1">
                <a:alpha val="0"/>
              </a:schemeClr>
            </a:glow>
            <a:outerShdw blurRad="57150" dist="19050" dir="5400000" algn="ctr" rotWithShape="0">
              <a:srgbClr val="000000">
                <a:alpha val="0"/>
              </a:srgbClr>
            </a:outerShdw>
            <a:reflection stA="0" endPos="65000" dist="50800" dir="5400000" sy="-100000" algn="bl" rotWithShape="0"/>
            <a:softEdge rad="0"/>
          </a:effectLst>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IN" b="1">
              <a:ln w="50800"/>
              <a:solidFill>
                <a:schemeClr val="bg1">
                  <a:shade val="50000"/>
                </a:schemeClr>
              </a:solidFill>
            </a:endParaRPr>
          </a:p>
        </p:txBody>
      </p:sp>
      <p:sp>
        <p:nvSpPr>
          <p:cNvPr id="25" name="Snip Single Corner Rectangle 11"/>
          <p:cNvSpPr/>
          <p:nvPr/>
        </p:nvSpPr>
        <p:spPr>
          <a:xfrm>
            <a:off x="234952" y="-22519"/>
            <a:ext cx="1587500" cy="892900"/>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159909" y="0"/>
                </a:lnTo>
                <a:lnTo>
                  <a:pt x="1725965" y="1045029"/>
                </a:lnTo>
                <a:lnTo>
                  <a:pt x="1740479" y="1030513"/>
                </a:lnTo>
                <a:lnTo>
                  <a:pt x="0" y="1030513"/>
                </a:lnTo>
                <a:lnTo>
                  <a:pt x="0" y="14514"/>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18" name="TextBox 17">
            <a:extLst>
              <a:ext uri="{FF2B5EF4-FFF2-40B4-BE49-F238E27FC236}">
                <a16:creationId xmlns="" xmlns:a16="http://schemas.microsoft.com/office/drawing/2014/main" id="{83386813-84CD-42AC-B532-5F310E3A8074}"/>
              </a:ext>
            </a:extLst>
          </p:cNvPr>
          <p:cNvSpPr txBox="1"/>
          <p:nvPr/>
        </p:nvSpPr>
        <p:spPr>
          <a:xfrm>
            <a:off x="3335800" y="1604757"/>
            <a:ext cx="4565433" cy="969496"/>
          </a:xfrm>
          <a:prstGeom prst="rect">
            <a:avLst/>
          </a:prstGeom>
          <a:noFill/>
        </p:spPr>
        <p:txBody>
          <a:bodyPr wrap="square" rtlCol="0">
            <a:spAutoFit/>
          </a:bodyPr>
          <a:lstStyle/>
          <a:p>
            <a:pPr defTabSz="685800">
              <a:lnSpc>
                <a:spcPct val="150000"/>
              </a:lnSpc>
            </a:pPr>
            <a:r>
              <a:rPr lang="en-US" sz="2000" b="1" dirty="0" smtClean="0">
                <a:solidFill>
                  <a:srgbClr val="FFFF00"/>
                </a:solidFill>
                <a:latin typeface="Lato" panose="020F0502020204030203" pitchFamily="34" charset="0"/>
                <a:ea typeface="Lato" panose="020F0502020204030203" pitchFamily="34" charset="0"/>
                <a:cs typeface="Lato" panose="020F0502020204030203" pitchFamily="34" charset="0"/>
              </a:rPr>
              <a:t>MR. HARSH VARDHAN SARAOGI</a:t>
            </a:r>
          </a:p>
          <a:p>
            <a:pPr defTabSz="685800">
              <a:lnSpc>
                <a:spcPct val="150000"/>
              </a:lnSpc>
            </a:pPr>
            <a:r>
              <a:rPr lang="en-US" dirty="0" smtClean="0">
                <a:solidFill>
                  <a:schemeClr val="bg1"/>
                </a:solidFill>
                <a:latin typeface="Lato" panose="020F0502020204030203" pitchFamily="34" charset="0"/>
                <a:ea typeface="Lato" panose="020F0502020204030203" pitchFamily="34" charset="0"/>
                <a:cs typeface="Lato" panose="020F0502020204030203" pitchFamily="34" charset="0"/>
              </a:rPr>
              <a:t> Managing Director</a:t>
            </a:r>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9" name="Rectangle 18"/>
          <p:cNvSpPr/>
          <p:nvPr/>
        </p:nvSpPr>
        <p:spPr>
          <a:xfrm>
            <a:off x="3355267" y="2817534"/>
            <a:ext cx="3562385" cy="400110"/>
          </a:xfrm>
          <a:prstGeom prst="rect">
            <a:avLst/>
          </a:prstGeom>
        </p:spPr>
        <p:txBody>
          <a:bodyPr wrap="none">
            <a:spAutoFit/>
          </a:bodyPr>
          <a:lstStyle/>
          <a:p>
            <a:pPr defTabSz="685800"/>
            <a:r>
              <a:rPr lang="en-IN" sz="2000" b="1" dirty="0">
                <a:solidFill>
                  <a:srgbClr val="00FF00"/>
                </a:solidFill>
                <a:latin typeface="Lato" panose="020F0502020204030203" pitchFamily="34" charset="0"/>
                <a:ea typeface="Lato" panose="020F0502020204030203" pitchFamily="34" charset="0"/>
                <a:cs typeface="Lato" panose="020F0502020204030203" pitchFamily="34" charset="0"/>
              </a:rPr>
              <a:t>YEAR OF </a:t>
            </a:r>
            <a:r>
              <a:rPr lang="en-IN" sz="2000" b="1" dirty="0" smtClean="0">
                <a:solidFill>
                  <a:srgbClr val="00FF00"/>
                </a:solidFill>
                <a:latin typeface="Lato" panose="020F0502020204030203" pitchFamily="34" charset="0"/>
                <a:ea typeface="Lato" panose="020F0502020204030203" pitchFamily="34" charset="0"/>
                <a:cs typeface="Lato" panose="020F0502020204030203" pitchFamily="34" charset="0"/>
              </a:rPr>
              <a:t>ESTABLISHMENT</a:t>
            </a:r>
            <a:endParaRPr lang="en-IN" sz="2000" b="1" dirty="0">
              <a:solidFill>
                <a:srgbClr val="00FF00"/>
              </a:solidFill>
              <a:latin typeface="Lato" panose="020F0502020204030203" pitchFamily="34" charset="0"/>
              <a:ea typeface="Lato" panose="020F0502020204030203" pitchFamily="34" charset="0"/>
              <a:cs typeface="Lato" panose="020F0502020204030203" pitchFamily="34" charset="0"/>
            </a:endParaRPr>
          </a:p>
        </p:txBody>
      </p:sp>
      <p:sp>
        <p:nvSpPr>
          <p:cNvPr id="20" name="Rectangle 19"/>
          <p:cNvSpPr/>
          <p:nvPr/>
        </p:nvSpPr>
        <p:spPr>
          <a:xfrm>
            <a:off x="3376883" y="3791530"/>
            <a:ext cx="4971094" cy="1631216"/>
          </a:xfrm>
          <a:prstGeom prst="rect">
            <a:avLst/>
          </a:prstGeom>
        </p:spPr>
        <p:txBody>
          <a:bodyPr wrap="square">
            <a:spAutoFit/>
          </a:bodyPr>
          <a:lstStyle/>
          <a:p>
            <a:r>
              <a:rPr lang="en-US" sz="2500" b="1" dirty="0">
                <a:solidFill>
                  <a:schemeClr val="bg1"/>
                </a:solidFill>
                <a:latin typeface="Arial Narrow" pitchFamily="34" charset="0"/>
                <a:ea typeface="Lato" panose="020F0502020204030203" pitchFamily="34" charset="0"/>
                <a:cs typeface="Lato" panose="020F0502020204030203" pitchFamily="34" charset="0"/>
              </a:rPr>
              <a:t>M/s True </a:t>
            </a:r>
            <a:r>
              <a:rPr lang="en-US" sz="2500" b="1" dirty="0" smtClean="0">
                <a:solidFill>
                  <a:schemeClr val="bg1"/>
                </a:solidFill>
                <a:latin typeface="Arial Narrow" pitchFamily="34" charset="0"/>
                <a:ea typeface="Lato" panose="020F0502020204030203" pitchFamily="34" charset="0"/>
                <a:cs typeface="Lato" panose="020F0502020204030203" pitchFamily="34" charset="0"/>
              </a:rPr>
              <a:t>Cartons </a:t>
            </a:r>
          </a:p>
          <a:p>
            <a:r>
              <a:rPr lang="en-US" sz="2500" dirty="0" smtClean="0">
                <a:solidFill>
                  <a:schemeClr val="bg1"/>
                </a:solidFill>
                <a:latin typeface="Arial Narrow" pitchFamily="34" charset="0"/>
                <a:ea typeface="Lato" panose="020F0502020204030203" pitchFamily="34" charset="0"/>
                <a:cs typeface="Lato" panose="020F0502020204030203" pitchFamily="34" charset="0"/>
              </a:rPr>
              <a:t># </a:t>
            </a:r>
            <a:r>
              <a:rPr lang="en-US" sz="2500" dirty="0">
                <a:solidFill>
                  <a:schemeClr val="bg1"/>
                </a:solidFill>
                <a:latin typeface="Arial Narrow" pitchFamily="34" charset="0"/>
                <a:ea typeface="Lato" panose="020F0502020204030203" pitchFamily="34" charset="0"/>
                <a:cs typeface="Lato" panose="020F0502020204030203" pitchFamily="34" charset="0"/>
              </a:rPr>
              <a:t>82/3, Sedarapet Main </a:t>
            </a:r>
            <a:r>
              <a:rPr lang="en-US" sz="2500" dirty="0" smtClean="0">
                <a:solidFill>
                  <a:schemeClr val="bg1"/>
                </a:solidFill>
                <a:latin typeface="Arial Narrow" pitchFamily="34" charset="0"/>
                <a:ea typeface="Lato" panose="020F0502020204030203" pitchFamily="34" charset="0"/>
                <a:cs typeface="Lato" panose="020F0502020204030203" pitchFamily="34" charset="0"/>
              </a:rPr>
              <a:t>Road,</a:t>
            </a:r>
          </a:p>
          <a:p>
            <a:r>
              <a:rPr lang="en-US" sz="2500" dirty="0" smtClean="0">
                <a:solidFill>
                  <a:schemeClr val="bg1"/>
                </a:solidFill>
                <a:latin typeface="Arial Narrow" pitchFamily="34" charset="0"/>
                <a:ea typeface="Lato" panose="020F0502020204030203" pitchFamily="34" charset="0"/>
                <a:cs typeface="Lato" panose="020F0502020204030203" pitchFamily="34" charset="0"/>
              </a:rPr>
              <a:t>Pondicherry </a:t>
            </a:r>
            <a:r>
              <a:rPr lang="en-US" sz="2500" dirty="0">
                <a:solidFill>
                  <a:schemeClr val="bg1"/>
                </a:solidFill>
                <a:latin typeface="Arial Narrow" pitchFamily="34" charset="0"/>
                <a:ea typeface="Lato" panose="020F0502020204030203" pitchFamily="34" charset="0"/>
                <a:cs typeface="Lato" panose="020F0502020204030203" pitchFamily="34" charset="0"/>
              </a:rPr>
              <a:t>– 605 </a:t>
            </a:r>
            <a:r>
              <a:rPr lang="en-US" sz="2500" dirty="0" smtClean="0">
                <a:solidFill>
                  <a:schemeClr val="bg1"/>
                </a:solidFill>
                <a:latin typeface="Arial Narrow" pitchFamily="34" charset="0"/>
                <a:ea typeface="Lato" panose="020F0502020204030203" pitchFamily="34" charset="0"/>
                <a:cs typeface="Lato" panose="020F0502020204030203" pitchFamily="34" charset="0"/>
              </a:rPr>
              <a:t>111.</a:t>
            </a:r>
          </a:p>
          <a:p>
            <a:r>
              <a:rPr lang="en-US" sz="2500" dirty="0" err="1" smtClean="0">
                <a:solidFill>
                  <a:schemeClr val="bg1"/>
                </a:solidFill>
                <a:latin typeface="Arial Narrow" pitchFamily="34" charset="0"/>
                <a:ea typeface="Lato" panose="020F0502020204030203" pitchFamily="34" charset="0"/>
                <a:cs typeface="Lato" panose="020F0502020204030203" pitchFamily="34" charset="0"/>
              </a:rPr>
              <a:t>Ph</a:t>
            </a:r>
            <a:r>
              <a:rPr lang="en-US" sz="2500" dirty="0" smtClean="0">
                <a:solidFill>
                  <a:schemeClr val="bg1"/>
                </a:solidFill>
                <a:latin typeface="Arial Narrow" pitchFamily="34" charset="0"/>
                <a:ea typeface="Lato" panose="020F0502020204030203" pitchFamily="34" charset="0"/>
                <a:cs typeface="Lato" panose="020F0502020204030203" pitchFamily="34" charset="0"/>
              </a:rPr>
              <a:t>: </a:t>
            </a:r>
            <a:r>
              <a:rPr lang="en-IN" sz="2500" dirty="0" smtClean="0">
                <a:solidFill>
                  <a:schemeClr val="bg1"/>
                </a:solidFill>
                <a:latin typeface="Arial Narrow" pitchFamily="34" charset="0"/>
                <a:ea typeface="Lato" panose="020F0502020204030203" pitchFamily="34" charset="0"/>
                <a:cs typeface="Lato" panose="020F0502020204030203" pitchFamily="34" charset="0"/>
              </a:rPr>
              <a:t>9843077296</a:t>
            </a:r>
            <a:endParaRPr lang="en-IN" sz="2500" dirty="0">
              <a:solidFill>
                <a:schemeClr val="bg1"/>
              </a:solidFill>
              <a:latin typeface="Arial Narrow" pitchFamily="34" charset="0"/>
              <a:ea typeface="Lato" panose="020F0502020204030203" pitchFamily="34" charset="0"/>
              <a:cs typeface="Lato" panose="020F0502020204030203" pitchFamily="34" charset="0"/>
            </a:endParaRPr>
          </a:p>
        </p:txBody>
      </p:sp>
      <p:sp>
        <p:nvSpPr>
          <p:cNvPr id="21" name="Rectangle 20"/>
          <p:cNvSpPr/>
          <p:nvPr/>
        </p:nvSpPr>
        <p:spPr>
          <a:xfrm>
            <a:off x="3308530" y="3289207"/>
            <a:ext cx="2781531" cy="400110"/>
          </a:xfrm>
          <a:prstGeom prst="rect">
            <a:avLst/>
          </a:prstGeom>
        </p:spPr>
        <p:txBody>
          <a:bodyPr wrap="none">
            <a:spAutoFit/>
          </a:bodyPr>
          <a:lstStyle/>
          <a:p>
            <a:r>
              <a:rPr lang="en-IN" sz="2000" b="1" dirty="0" smtClean="0">
                <a:solidFill>
                  <a:srgbClr val="FFCC29"/>
                </a:solidFill>
                <a:latin typeface="Lato" panose="020F0502020204030203" pitchFamily="34" charset="0"/>
                <a:ea typeface="Lato" panose="020F0502020204030203" pitchFamily="34" charset="0"/>
                <a:cs typeface="Lato" panose="020F0502020204030203" pitchFamily="34" charset="0"/>
              </a:rPr>
              <a:t>25 SEPTEMBER 1997</a:t>
            </a:r>
            <a:endParaRPr lang="en-IN" sz="2000" b="1" i="0" dirty="0">
              <a:solidFill>
                <a:srgbClr val="FFCC29"/>
              </a:solidFill>
              <a:effectLst/>
              <a:latin typeface="Lato" panose="020F0502020204030203" pitchFamily="34" charset="0"/>
              <a:ea typeface="Lato" panose="020F0502020204030203" pitchFamily="34" charset="0"/>
              <a:cs typeface="Lato" panose="020F0502020204030203" pitchFamily="34" charset="0"/>
            </a:endParaRPr>
          </a:p>
        </p:txBody>
      </p:sp>
      <p:grpSp>
        <p:nvGrpSpPr>
          <p:cNvPr id="2" name="Group 1"/>
          <p:cNvGrpSpPr/>
          <p:nvPr/>
        </p:nvGrpSpPr>
        <p:grpSpPr>
          <a:xfrm>
            <a:off x="3355267" y="5606535"/>
            <a:ext cx="4292302" cy="522514"/>
            <a:chOff x="2555167" y="5416035"/>
            <a:chExt cx="4292302" cy="522514"/>
          </a:xfrm>
        </p:grpSpPr>
        <p:sp>
          <p:nvSpPr>
            <p:cNvPr id="23" name="Parallelogram 22"/>
            <p:cNvSpPr/>
            <p:nvPr/>
          </p:nvSpPr>
          <p:spPr>
            <a:xfrm>
              <a:off x="2555167" y="5416035"/>
              <a:ext cx="4292302" cy="522514"/>
            </a:xfrm>
            <a:prstGeom prst="parallelogram">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p:cNvSpPr/>
            <p:nvPr/>
          </p:nvSpPr>
          <p:spPr>
            <a:xfrm>
              <a:off x="3417461" y="5532610"/>
              <a:ext cx="2846231" cy="338554"/>
            </a:xfrm>
            <a:prstGeom prst="rect">
              <a:avLst/>
            </a:prstGeom>
          </p:spPr>
          <p:txBody>
            <a:bodyPr wrap="square">
              <a:spAutoFit/>
            </a:bodyPr>
            <a:lstStyle/>
            <a:p>
              <a:r>
                <a:rPr lang="en-IN" sz="1600" b="1" dirty="0" smtClean="0">
                  <a:solidFill>
                    <a:srgbClr val="4C5A86"/>
                  </a:solidFill>
                  <a:latin typeface="Lato"/>
                </a:rPr>
                <a:t>PONDICHERRY | KOLKATA</a:t>
              </a:r>
              <a:endParaRPr lang="en-IN" sz="1600" b="1" dirty="0">
                <a:solidFill>
                  <a:srgbClr val="4C5A86"/>
                </a:solidFill>
                <a:latin typeface="Lato"/>
              </a:endParaRPr>
            </a:p>
          </p:txBody>
        </p:sp>
      </p:grpSp>
      <p:sp>
        <p:nvSpPr>
          <p:cNvPr id="24" name="Rectangle 23"/>
          <p:cNvSpPr/>
          <p:nvPr/>
        </p:nvSpPr>
        <p:spPr>
          <a:xfrm>
            <a:off x="0" y="-13853"/>
            <a:ext cx="12180123" cy="6869876"/>
          </a:xfrm>
          <a:prstGeom prst="rect">
            <a:avLst/>
          </a:prstGeom>
          <a:noFill/>
          <a:ln w="57150">
            <a:solidFill>
              <a:srgbClr val="4C5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2" descr="C:\Users\ACCOUNTS\Downloads\jpg.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AutoShape 4" descr="C:\Users\ACCOUNTS\Downloads\jpg.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backgroundRemoval t="0" b="99556" l="18125" r="100000"/>
                    </a14:imgEffect>
                  </a14:imgLayer>
                </a14:imgProps>
              </a:ext>
              <a:ext uri="{28A0092B-C50C-407E-A947-70E740481C1C}">
                <a14:useLocalDpi xmlns:a14="http://schemas.microsoft.com/office/drawing/2010/main" val="0"/>
              </a:ext>
            </a:extLst>
          </a:blip>
          <a:stretch>
            <a:fillRect/>
          </a:stretch>
        </p:blipFill>
        <p:spPr>
          <a:xfrm>
            <a:off x="7160757" y="1463393"/>
            <a:ext cx="4042228" cy="42862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Parallelogram 7"/>
          <p:cNvSpPr/>
          <p:nvPr/>
        </p:nvSpPr>
        <p:spPr>
          <a:xfrm flipH="1">
            <a:off x="1503773" y="358570"/>
            <a:ext cx="7886969" cy="776437"/>
          </a:xfrm>
          <a:prstGeom prst="parallelogram">
            <a:avLst>
              <a:gd name="adj" fmla="val 6128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2" name="Snip Single Corner Rectangle 11"/>
          <p:cNvSpPr/>
          <p:nvPr/>
        </p:nvSpPr>
        <p:spPr>
          <a:xfrm>
            <a:off x="-149902" y="-36081"/>
            <a:ext cx="1737403" cy="906462"/>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159909" y="0"/>
                </a:lnTo>
                <a:lnTo>
                  <a:pt x="1725965" y="1045029"/>
                </a:lnTo>
                <a:lnTo>
                  <a:pt x="1740479" y="1030513"/>
                </a:lnTo>
                <a:lnTo>
                  <a:pt x="0" y="1030513"/>
                </a:lnTo>
                <a:lnTo>
                  <a:pt x="0" y="14514"/>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28" name="Parallelogram 27"/>
          <p:cNvSpPr/>
          <p:nvPr/>
        </p:nvSpPr>
        <p:spPr>
          <a:xfrm flipH="1">
            <a:off x="8926285" y="350232"/>
            <a:ext cx="3425610" cy="821408"/>
          </a:xfrm>
          <a:custGeom>
            <a:avLst/>
            <a:gdLst>
              <a:gd name="connsiteX0" fmla="*/ 0 w 3701143"/>
              <a:gd name="connsiteY0" fmla="*/ 776437 h 776437"/>
              <a:gd name="connsiteX1" fmla="*/ 475801 w 3701143"/>
              <a:gd name="connsiteY1" fmla="*/ 0 h 776437"/>
              <a:gd name="connsiteX2" fmla="*/ 3701143 w 3701143"/>
              <a:gd name="connsiteY2" fmla="*/ 0 h 776437"/>
              <a:gd name="connsiteX3" fmla="*/ 3225342 w 3701143"/>
              <a:gd name="connsiteY3" fmla="*/ 776437 h 776437"/>
              <a:gd name="connsiteX4" fmla="*/ 0 w 3701143"/>
              <a:gd name="connsiteY4" fmla="*/ 776437 h 776437"/>
              <a:gd name="connsiteX0" fmla="*/ 0 w 3236448"/>
              <a:gd name="connsiteY0" fmla="*/ 821408 h 821408"/>
              <a:gd name="connsiteX1" fmla="*/ 11106 w 3236448"/>
              <a:gd name="connsiteY1" fmla="*/ 0 h 821408"/>
              <a:gd name="connsiteX2" fmla="*/ 3236448 w 3236448"/>
              <a:gd name="connsiteY2" fmla="*/ 0 h 821408"/>
              <a:gd name="connsiteX3" fmla="*/ 2760647 w 3236448"/>
              <a:gd name="connsiteY3" fmla="*/ 776437 h 821408"/>
              <a:gd name="connsiteX4" fmla="*/ 0 w 3236448"/>
              <a:gd name="connsiteY4" fmla="*/ 821408 h 82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48" h="821408">
                <a:moveTo>
                  <a:pt x="0" y="821408"/>
                </a:moveTo>
                <a:lnTo>
                  <a:pt x="11106" y="0"/>
                </a:lnTo>
                <a:lnTo>
                  <a:pt x="3236448" y="0"/>
                </a:lnTo>
                <a:lnTo>
                  <a:pt x="2760647" y="776437"/>
                </a:lnTo>
                <a:lnTo>
                  <a:pt x="0" y="821408"/>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7" name="Rectangle 6"/>
          <p:cNvSpPr/>
          <p:nvPr/>
        </p:nvSpPr>
        <p:spPr>
          <a:xfrm>
            <a:off x="4224036" y="522409"/>
            <a:ext cx="2640403" cy="477054"/>
          </a:xfrm>
          <a:prstGeom prst="rect">
            <a:avLst/>
          </a:prstGeom>
        </p:spPr>
        <p:txBody>
          <a:bodyPr wrap="none">
            <a:spAutoFit/>
          </a:bodyPr>
          <a:lstStyle/>
          <a:p>
            <a:r>
              <a:rPr lang="en-IN" sz="2500" b="1" dirty="0">
                <a:solidFill>
                  <a:schemeClr val="bg1"/>
                </a:solidFill>
                <a:latin typeface="Lato"/>
              </a:rPr>
              <a:t>BRIEF </a:t>
            </a:r>
            <a:r>
              <a:rPr lang="en-IN" sz="2500" b="1" dirty="0">
                <a:solidFill>
                  <a:srgbClr val="FF6600"/>
                </a:solidFill>
                <a:latin typeface="Lato"/>
              </a:rPr>
              <a:t>HISTORY</a:t>
            </a:r>
          </a:p>
        </p:txBody>
      </p:sp>
      <p:sp>
        <p:nvSpPr>
          <p:cNvPr id="29" name="Parallelogram 27"/>
          <p:cNvSpPr/>
          <p:nvPr/>
        </p:nvSpPr>
        <p:spPr>
          <a:xfrm flipH="1">
            <a:off x="1533749" y="6236971"/>
            <a:ext cx="10818146" cy="778426"/>
          </a:xfrm>
          <a:custGeom>
            <a:avLst/>
            <a:gdLst>
              <a:gd name="connsiteX0" fmla="*/ 0 w 3701143"/>
              <a:gd name="connsiteY0" fmla="*/ 776437 h 776437"/>
              <a:gd name="connsiteX1" fmla="*/ 475801 w 3701143"/>
              <a:gd name="connsiteY1" fmla="*/ 0 h 776437"/>
              <a:gd name="connsiteX2" fmla="*/ 3701143 w 3701143"/>
              <a:gd name="connsiteY2" fmla="*/ 0 h 776437"/>
              <a:gd name="connsiteX3" fmla="*/ 3225342 w 3701143"/>
              <a:gd name="connsiteY3" fmla="*/ 776437 h 776437"/>
              <a:gd name="connsiteX4" fmla="*/ 0 w 3701143"/>
              <a:gd name="connsiteY4" fmla="*/ 776437 h 776437"/>
              <a:gd name="connsiteX0" fmla="*/ 0 w 3236448"/>
              <a:gd name="connsiteY0" fmla="*/ 821408 h 821408"/>
              <a:gd name="connsiteX1" fmla="*/ 11106 w 3236448"/>
              <a:gd name="connsiteY1" fmla="*/ 0 h 821408"/>
              <a:gd name="connsiteX2" fmla="*/ 3236448 w 3236448"/>
              <a:gd name="connsiteY2" fmla="*/ 0 h 821408"/>
              <a:gd name="connsiteX3" fmla="*/ 2760647 w 3236448"/>
              <a:gd name="connsiteY3" fmla="*/ 776437 h 821408"/>
              <a:gd name="connsiteX4" fmla="*/ 0 w 3236448"/>
              <a:gd name="connsiteY4" fmla="*/ 821408 h 821408"/>
              <a:gd name="connsiteX0" fmla="*/ 0 w 3236448"/>
              <a:gd name="connsiteY0" fmla="*/ 821408 h 821408"/>
              <a:gd name="connsiteX1" fmla="*/ 11106 w 3236448"/>
              <a:gd name="connsiteY1" fmla="*/ 0 h 821408"/>
              <a:gd name="connsiteX2" fmla="*/ 3236448 w 3236448"/>
              <a:gd name="connsiteY2" fmla="*/ 0 h 821408"/>
              <a:gd name="connsiteX3" fmla="*/ 3073589 w 3236448"/>
              <a:gd name="connsiteY3" fmla="*/ 738338 h 821408"/>
              <a:gd name="connsiteX4" fmla="*/ 0 w 3236448"/>
              <a:gd name="connsiteY4" fmla="*/ 821408 h 82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48" h="821408">
                <a:moveTo>
                  <a:pt x="0" y="821408"/>
                </a:moveTo>
                <a:lnTo>
                  <a:pt x="11106" y="0"/>
                </a:lnTo>
                <a:lnTo>
                  <a:pt x="3236448" y="0"/>
                </a:lnTo>
                <a:lnTo>
                  <a:pt x="3073589" y="738338"/>
                </a:lnTo>
                <a:lnTo>
                  <a:pt x="0" y="821408"/>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26" name="Rectangle 25"/>
          <p:cNvSpPr/>
          <p:nvPr/>
        </p:nvSpPr>
        <p:spPr>
          <a:xfrm>
            <a:off x="9390742" y="6359674"/>
            <a:ext cx="2436886" cy="369332"/>
          </a:xfrm>
          <a:prstGeom prst="rect">
            <a:avLst/>
          </a:prstGeom>
        </p:spPr>
        <p:txBody>
          <a:bodyPr wrap="none">
            <a:spAutoFit/>
          </a:bodyPr>
          <a:lstStyle/>
          <a:p>
            <a:r>
              <a:rPr lang="en-IN" dirty="0" smtClean="0">
                <a:solidFill>
                  <a:schemeClr val="bg1"/>
                </a:solidFill>
                <a:latin typeface="Lato" panose="020F0502020204030203" pitchFamily="34" charset="0"/>
                <a:ea typeface="Lato" panose="020F0502020204030203" pitchFamily="34" charset="0"/>
                <a:cs typeface="Lato" panose="020F0502020204030203" pitchFamily="34" charset="0"/>
              </a:rPr>
              <a:t>www.truecartons.com</a:t>
            </a:r>
            <a:endParaRPr lang="en-IN"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0" name="TextBox 29"/>
          <p:cNvSpPr txBox="1"/>
          <p:nvPr/>
        </p:nvSpPr>
        <p:spPr>
          <a:xfrm>
            <a:off x="271516" y="194872"/>
            <a:ext cx="674893" cy="369332"/>
          </a:xfrm>
          <a:prstGeom prst="rect">
            <a:avLst/>
          </a:prstGeom>
          <a:noFill/>
        </p:spPr>
        <p:txBody>
          <a:bodyPr wrap="square" rtlCol="0">
            <a:spAutoFit/>
          </a:bodyPr>
          <a:lstStyle/>
          <a:p>
            <a:r>
              <a:rPr lang="en-IN" dirty="0" smtClean="0">
                <a:solidFill>
                  <a:schemeClr val="bg1"/>
                </a:solidFill>
              </a:rPr>
              <a:t>4</a:t>
            </a:r>
            <a:endParaRPr lang="en-IN" dirty="0">
              <a:solidFill>
                <a:schemeClr val="bg1"/>
              </a:solidFill>
            </a:endParaRPr>
          </a:p>
        </p:txBody>
      </p:sp>
    </p:spTree>
    <p:extLst>
      <p:ext uri="{BB962C8B-B14F-4D97-AF65-F5344CB8AC3E}">
        <p14:creationId xmlns:p14="http://schemas.microsoft.com/office/powerpoint/2010/main" val="354118410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8833" y="25635"/>
            <a:ext cx="12192000" cy="6858000"/>
          </a:xfrm>
          <a:prstGeom prst="rect">
            <a:avLst/>
          </a:prstGeom>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27" name="Snip Single Corner Rectangle 11"/>
          <p:cNvSpPr/>
          <p:nvPr/>
        </p:nvSpPr>
        <p:spPr>
          <a:xfrm>
            <a:off x="0" y="25635"/>
            <a:ext cx="5047380" cy="6803504"/>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 name="connsiteX0" fmla="*/ 0 w 1740479"/>
              <a:gd name="connsiteY0" fmla="*/ 10007 h 1040522"/>
              <a:gd name="connsiteX1" fmla="*/ 601893 w 1740479"/>
              <a:gd name="connsiteY1" fmla="*/ 0 h 1040522"/>
              <a:gd name="connsiteX2" fmla="*/ 1725965 w 1740479"/>
              <a:gd name="connsiteY2" fmla="*/ 1040522 h 1040522"/>
              <a:gd name="connsiteX3" fmla="*/ 1740479 w 1740479"/>
              <a:gd name="connsiteY3" fmla="*/ 1026006 h 1040522"/>
              <a:gd name="connsiteX4" fmla="*/ 0 w 1740479"/>
              <a:gd name="connsiteY4" fmla="*/ 1026006 h 1040522"/>
              <a:gd name="connsiteX5" fmla="*/ 0 w 1740479"/>
              <a:gd name="connsiteY5" fmla="*/ 10007 h 1040522"/>
              <a:gd name="connsiteX0" fmla="*/ 0 w 1729580"/>
              <a:gd name="connsiteY0" fmla="*/ 10007 h 1040522"/>
              <a:gd name="connsiteX1" fmla="*/ 601893 w 1729580"/>
              <a:gd name="connsiteY1" fmla="*/ 0 h 1040522"/>
              <a:gd name="connsiteX2" fmla="*/ 1725965 w 1729580"/>
              <a:gd name="connsiteY2" fmla="*/ 1040522 h 1040522"/>
              <a:gd name="connsiteX3" fmla="*/ 1729580 w 1729580"/>
              <a:gd name="connsiteY3" fmla="*/ 1040424 h 1040522"/>
              <a:gd name="connsiteX4" fmla="*/ 0 w 1729580"/>
              <a:gd name="connsiteY4" fmla="*/ 1026006 h 1040522"/>
              <a:gd name="connsiteX5" fmla="*/ 0 w 1729580"/>
              <a:gd name="connsiteY5" fmla="*/ 10007 h 1040522"/>
              <a:gd name="connsiteX0" fmla="*/ 0 w 1725965"/>
              <a:gd name="connsiteY0" fmla="*/ 10007 h 1041410"/>
              <a:gd name="connsiteX1" fmla="*/ 601893 w 1725965"/>
              <a:gd name="connsiteY1" fmla="*/ 0 h 1041410"/>
              <a:gd name="connsiteX2" fmla="*/ 1725965 w 1725965"/>
              <a:gd name="connsiteY2" fmla="*/ 1040522 h 1041410"/>
              <a:gd name="connsiteX3" fmla="*/ 1720861 w 1725965"/>
              <a:gd name="connsiteY3" fmla="*/ 1041410 h 1041410"/>
              <a:gd name="connsiteX4" fmla="*/ 0 w 1725965"/>
              <a:gd name="connsiteY4" fmla="*/ 1026006 h 1041410"/>
              <a:gd name="connsiteX5" fmla="*/ 0 w 1725965"/>
              <a:gd name="connsiteY5" fmla="*/ 10007 h 1041410"/>
              <a:gd name="connsiteX0" fmla="*/ 0 w 1804436"/>
              <a:gd name="connsiteY0" fmla="*/ 10007 h 1056296"/>
              <a:gd name="connsiteX1" fmla="*/ 601893 w 1804436"/>
              <a:gd name="connsiteY1" fmla="*/ 0 h 1056296"/>
              <a:gd name="connsiteX2" fmla="*/ 1804436 w 1804436"/>
              <a:gd name="connsiteY2" fmla="*/ 1056296 h 1056296"/>
              <a:gd name="connsiteX3" fmla="*/ 1720861 w 1804436"/>
              <a:gd name="connsiteY3" fmla="*/ 1041410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1717954 w 1804436"/>
              <a:gd name="connsiteY3" fmla="*/ 1053241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0 w 1804436"/>
              <a:gd name="connsiteY3" fmla="*/ 1026006 h 1056296"/>
              <a:gd name="connsiteX4" fmla="*/ 0 w 1804436"/>
              <a:gd name="connsiteY4" fmla="*/ 10007 h 1056296"/>
              <a:gd name="connsiteX0" fmla="*/ 0 w 2315951"/>
              <a:gd name="connsiteY0" fmla="*/ 10007 h 1060240"/>
              <a:gd name="connsiteX1" fmla="*/ 601893 w 2315951"/>
              <a:gd name="connsiteY1" fmla="*/ 0 h 1060240"/>
              <a:gd name="connsiteX2" fmla="*/ 2315951 w 2315951"/>
              <a:gd name="connsiteY2" fmla="*/ 1060240 h 1060240"/>
              <a:gd name="connsiteX3" fmla="*/ 0 w 2315951"/>
              <a:gd name="connsiteY3" fmla="*/ 1026006 h 1060240"/>
              <a:gd name="connsiteX4" fmla="*/ 0 w 2315951"/>
              <a:gd name="connsiteY4" fmla="*/ 10007 h 1060240"/>
              <a:gd name="connsiteX0" fmla="*/ 0 w 2315951"/>
              <a:gd name="connsiteY0" fmla="*/ 10007 h 1060240"/>
              <a:gd name="connsiteX1" fmla="*/ 601893 w 2315951"/>
              <a:gd name="connsiteY1" fmla="*/ 0 h 1060240"/>
              <a:gd name="connsiteX2" fmla="*/ 2315951 w 2315951"/>
              <a:gd name="connsiteY2" fmla="*/ 1060240 h 1060240"/>
              <a:gd name="connsiteX3" fmla="*/ 17438 w 2315951"/>
              <a:gd name="connsiteY3" fmla="*/ 1055583 h 1060240"/>
              <a:gd name="connsiteX4" fmla="*/ 0 w 2315951"/>
              <a:gd name="connsiteY4" fmla="*/ 10007 h 1060240"/>
              <a:gd name="connsiteX0" fmla="*/ 0 w 2310138"/>
              <a:gd name="connsiteY0" fmla="*/ 10007 h 1056296"/>
              <a:gd name="connsiteX1" fmla="*/ 601893 w 2310138"/>
              <a:gd name="connsiteY1" fmla="*/ 0 h 1056296"/>
              <a:gd name="connsiteX2" fmla="*/ 2310138 w 2310138"/>
              <a:gd name="connsiteY2" fmla="*/ 1056296 h 1056296"/>
              <a:gd name="connsiteX3" fmla="*/ 17438 w 2310138"/>
              <a:gd name="connsiteY3" fmla="*/ 1055583 h 1056296"/>
              <a:gd name="connsiteX4" fmla="*/ 0 w 2310138"/>
              <a:gd name="connsiteY4" fmla="*/ 10007 h 105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138" h="1056296">
                <a:moveTo>
                  <a:pt x="0" y="10007"/>
                </a:moveTo>
                <a:lnTo>
                  <a:pt x="601893" y="0"/>
                </a:lnTo>
                <a:lnTo>
                  <a:pt x="2310138" y="1056296"/>
                </a:lnTo>
                <a:lnTo>
                  <a:pt x="17438" y="1055583"/>
                </a:lnTo>
                <a:lnTo>
                  <a:pt x="0" y="10007"/>
                </a:lnTo>
                <a:close/>
              </a:path>
            </a:pathLst>
          </a:custGeom>
          <a:solidFill>
            <a:schemeClr val="tx1">
              <a:lumMod val="65000"/>
              <a:lumOff val="35000"/>
            </a:schemeClr>
          </a:solidFill>
          <a:effectLst>
            <a:glow rad="127000">
              <a:schemeClr val="accent1">
                <a:alpha val="0"/>
              </a:schemeClr>
            </a:glow>
            <a:outerShdw blurRad="57150" dist="19050" dir="5400000" algn="ctr" rotWithShape="0">
              <a:srgbClr val="000000">
                <a:alpha val="0"/>
              </a:srgbClr>
            </a:outerShdw>
            <a:reflection stA="0" endPos="65000" dist="50800" dir="5400000" sy="-100000" algn="bl" rotWithShape="0"/>
            <a:softEdge rad="0"/>
          </a:effectLst>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IN" b="1">
              <a:ln w="50800"/>
              <a:solidFill>
                <a:schemeClr val="bg1">
                  <a:shade val="50000"/>
                </a:schemeClr>
              </a:solidFill>
            </a:endParaRPr>
          </a:p>
        </p:txBody>
      </p:sp>
      <p:sp>
        <p:nvSpPr>
          <p:cNvPr id="25" name="Snip Single Corner Rectangle 11"/>
          <p:cNvSpPr/>
          <p:nvPr/>
        </p:nvSpPr>
        <p:spPr>
          <a:xfrm>
            <a:off x="234952" y="22451"/>
            <a:ext cx="1587500" cy="862920"/>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159909" y="0"/>
                </a:lnTo>
                <a:lnTo>
                  <a:pt x="1725965" y="1045029"/>
                </a:lnTo>
                <a:lnTo>
                  <a:pt x="1740479" y="1030513"/>
                </a:lnTo>
                <a:lnTo>
                  <a:pt x="0" y="1030513"/>
                </a:lnTo>
                <a:lnTo>
                  <a:pt x="0" y="14514"/>
                </a:lnTo>
                <a:close/>
              </a:path>
            </a:pathLst>
          </a:cu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24" name="Rectangle 23"/>
          <p:cNvSpPr/>
          <p:nvPr/>
        </p:nvSpPr>
        <p:spPr>
          <a:xfrm>
            <a:off x="0" y="-13853"/>
            <a:ext cx="12180123" cy="6869876"/>
          </a:xfrm>
          <a:prstGeom prst="rect">
            <a:avLst/>
          </a:prstGeom>
          <a:noFill/>
          <a:ln w="57150">
            <a:solidFill>
              <a:srgbClr val="4C5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2" descr="C:\Users\ACCOUNTS\Downloads\jpg.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AutoShape 4" descr="C:\Users\ACCOUNTS\Downloads\jpg.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Snip Single Corner Rectangle 11"/>
          <p:cNvSpPr/>
          <p:nvPr/>
        </p:nvSpPr>
        <p:spPr>
          <a:xfrm>
            <a:off x="1" y="-21091"/>
            <a:ext cx="1587500" cy="906462"/>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159909" y="0"/>
                </a:lnTo>
                <a:lnTo>
                  <a:pt x="1725965" y="1045029"/>
                </a:lnTo>
                <a:lnTo>
                  <a:pt x="1740479" y="1030513"/>
                </a:lnTo>
                <a:lnTo>
                  <a:pt x="0" y="1030513"/>
                </a:lnTo>
                <a:lnTo>
                  <a:pt x="0" y="14514"/>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29" name="Parallelogram 27"/>
          <p:cNvSpPr/>
          <p:nvPr/>
        </p:nvSpPr>
        <p:spPr>
          <a:xfrm flipH="1">
            <a:off x="1530347" y="6271549"/>
            <a:ext cx="10638841" cy="758838"/>
          </a:xfrm>
          <a:custGeom>
            <a:avLst/>
            <a:gdLst>
              <a:gd name="connsiteX0" fmla="*/ 0 w 3701143"/>
              <a:gd name="connsiteY0" fmla="*/ 776437 h 776437"/>
              <a:gd name="connsiteX1" fmla="*/ 475801 w 3701143"/>
              <a:gd name="connsiteY1" fmla="*/ 0 h 776437"/>
              <a:gd name="connsiteX2" fmla="*/ 3701143 w 3701143"/>
              <a:gd name="connsiteY2" fmla="*/ 0 h 776437"/>
              <a:gd name="connsiteX3" fmla="*/ 3225342 w 3701143"/>
              <a:gd name="connsiteY3" fmla="*/ 776437 h 776437"/>
              <a:gd name="connsiteX4" fmla="*/ 0 w 3701143"/>
              <a:gd name="connsiteY4" fmla="*/ 776437 h 776437"/>
              <a:gd name="connsiteX0" fmla="*/ 0 w 3236448"/>
              <a:gd name="connsiteY0" fmla="*/ 821408 h 821408"/>
              <a:gd name="connsiteX1" fmla="*/ 11106 w 3236448"/>
              <a:gd name="connsiteY1" fmla="*/ 0 h 821408"/>
              <a:gd name="connsiteX2" fmla="*/ 3236448 w 3236448"/>
              <a:gd name="connsiteY2" fmla="*/ 0 h 821408"/>
              <a:gd name="connsiteX3" fmla="*/ 2760647 w 3236448"/>
              <a:gd name="connsiteY3" fmla="*/ 776437 h 821408"/>
              <a:gd name="connsiteX4" fmla="*/ 0 w 3236448"/>
              <a:gd name="connsiteY4" fmla="*/ 821408 h 821408"/>
              <a:gd name="connsiteX0" fmla="*/ 0 w 3236448"/>
              <a:gd name="connsiteY0" fmla="*/ 821408 h 821408"/>
              <a:gd name="connsiteX1" fmla="*/ 11106 w 3236448"/>
              <a:gd name="connsiteY1" fmla="*/ 0 h 821408"/>
              <a:gd name="connsiteX2" fmla="*/ 3236448 w 3236448"/>
              <a:gd name="connsiteY2" fmla="*/ 0 h 821408"/>
              <a:gd name="connsiteX3" fmla="*/ 3073589 w 3236448"/>
              <a:gd name="connsiteY3" fmla="*/ 738338 h 821408"/>
              <a:gd name="connsiteX4" fmla="*/ 0 w 3236448"/>
              <a:gd name="connsiteY4" fmla="*/ 821408 h 82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48" h="821408">
                <a:moveTo>
                  <a:pt x="0" y="821408"/>
                </a:moveTo>
                <a:lnTo>
                  <a:pt x="11106" y="0"/>
                </a:lnTo>
                <a:lnTo>
                  <a:pt x="3236448" y="0"/>
                </a:lnTo>
                <a:lnTo>
                  <a:pt x="3073589" y="738338"/>
                </a:lnTo>
                <a:lnTo>
                  <a:pt x="0" y="821408"/>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14" name="TextBox 13"/>
          <p:cNvSpPr txBox="1"/>
          <p:nvPr/>
        </p:nvSpPr>
        <p:spPr>
          <a:xfrm>
            <a:off x="2373685" y="1159716"/>
            <a:ext cx="9303939" cy="2569934"/>
          </a:xfrm>
          <a:prstGeom prst="rect">
            <a:avLst/>
          </a:prstGeom>
          <a:noFill/>
        </p:spPr>
        <p:txBody>
          <a:bodyPr wrap="square" rtlCol="0">
            <a:spAutoFit/>
          </a:bodyPr>
          <a:lstStyle/>
          <a:p>
            <a:pPr algn="just">
              <a:lnSpc>
                <a:spcPct val="115000"/>
              </a:lnSpc>
              <a:spcAft>
                <a:spcPts val="1000"/>
              </a:spcAft>
            </a:pPr>
            <a:r>
              <a:rPr lang="en-IN" sz="2800" dirty="0">
                <a:solidFill>
                  <a:schemeClr val="bg1"/>
                </a:solidFill>
                <a:latin typeface="Lato" panose="020F0502020204030203" pitchFamily="34" charset="0"/>
                <a:ea typeface="Lato" panose="020F0502020204030203" pitchFamily="34" charset="0"/>
                <a:cs typeface="Lato" panose="020F0502020204030203" pitchFamily="34" charset="0"/>
              </a:rPr>
              <a:t>The group’s turnover is about Rs.25 </a:t>
            </a:r>
            <a:r>
              <a:rPr lang="en-IN" sz="2800" dirty="0" err="1">
                <a:solidFill>
                  <a:schemeClr val="bg1"/>
                </a:solidFill>
                <a:latin typeface="Lato" panose="020F0502020204030203" pitchFamily="34" charset="0"/>
                <a:ea typeface="Lato" panose="020F0502020204030203" pitchFamily="34" charset="0"/>
                <a:cs typeface="Lato" panose="020F0502020204030203" pitchFamily="34" charset="0"/>
              </a:rPr>
              <a:t>crores</a:t>
            </a:r>
            <a:r>
              <a:rPr lang="en-IN" sz="2800" dirty="0">
                <a:solidFill>
                  <a:schemeClr val="bg1"/>
                </a:solidFill>
                <a:latin typeface="Lato" panose="020F0502020204030203" pitchFamily="34" charset="0"/>
                <a:ea typeface="Lato" panose="020F0502020204030203" pitchFamily="34" charset="0"/>
                <a:cs typeface="Lato" panose="020F0502020204030203" pitchFamily="34" charset="0"/>
              </a:rPr>
              <a:t> and sell about 157 lakh cartons annually to 50 different clients across the country. They are suppliers to various companies, Indian and international, spread across the country. The industry groups serviced by us are as follows:</a:t>
            </a:r>
          </a:p>
        </p:txBody>
      </p:sp>
      <p:sp>
        <p:nvSpPr>
          <p:cNvPr id="16" name="Rectangle 15"/>
          <p:cNvSpPr/>
          <p:nvPr/>
        </p:nvSpPr>
        <p:spPr>
          <a:xfrm>
            <a:off x="3568720" y="177485"/>
            <a:ext cx="7153710" cy="707886"/>
          </a:xfrm>
          <a:prstGeom prst="rect">
            <a:avLst/>
          </a:prstGeom>
          <a:noFill/>
        </p:spPr>
        <p:txBody>
          <a:bodyPr wrap="square" lIns="91440" tIns="45720" rIns="91440" bIns="45720">
            <a:spAutoFit/>
          </a:bodyPr>
          <a:lstStyle/>
          <a:p>
            <a:r>
              <a:rPr lang="en-IN" sz="4000" dirty="0">
                <a:ln w="18415" cmpd="sng">
                  <a:solidFill>
                    <a:srgbClr val="FFFFFF"/>
                  </a:solidFill>
                  <a:prstDash val="solid"/>
                </a:ln>
                <a:solidFill>
                  <a:srgbClr val="FFFFFF"/>
                </a:solidFill>
                <a:latin typeface="Lato"/>
              </a:rPr>
              <a:t>ABOUT</a:t>
            </a:r>
            <a:r>
              <a:rPr lang="en-I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Lato"/>
              </a:rPr>
              <a:t> </a:t>
            </a:r>
            <a:r>
              <a:rPr lang="en-IN" sz="4000" b="1" dirty="0">
                <a:ln w="11430"/>
                <a:solidFill>
                  <a:schemeClr val="accent2"/>
                </a:solidFill>
                <a:latin typeface="Lato"/>
              </a:rPr>
              <a:t>OUR GROUPS</a:t>
            </a:r>
          </a:p>
        </p:txBody>
      </p:sp>
      <p:sp>
        <p:nvSpPr>
          <p:cNvPr id="30" name="Rectangle 29"/>
          <p:cNvSpPr/>
          <p:nvPr/>
        </p:nvSpPr>
        <p:spPr>
          <a:xfrm>
            <a:off x="9390742" y="6389654"/>
            <a:ext cx="2436886" cy="369332"/>
          </a:xfrm>
          <a:prstGeom prst="rect">
            <a:avLst/>
          </a:prstGeom>
        </p:spPr>
        <p:txBody>
          <a:bodyPr wrap="none">
            <a:spAutoFit/>
          </a:bodyPr>
          <a:lstStyle/>
          <a:p>
            <a:r>
              <a:rPr lang="en-IN" dirty="0" smtClean="0">
                <a:solidFill>
                  <a:schemeClr val="bg1"/>
                </a:solidFill>
                <a:latin typeface="Lato" panose="020F0502020204030203" pitchFamily="34" charset="0"/>
                <a:ea typeface="Lato" panose="020F0502020204030203" pitchFamily="34" charset="0"/>
                <a:cs typeface="Lato" panose="020F0502020204030203" pitchFamily="34" charset="0"/>
              </a:rPr>
              <a:t>www.truecartons.com</a:t>
            </a:r>
            <a:endParaRPr lang="en-IN"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2388675" y="3715362"/>
            <a:ext cx="9603456" cy="977191"/>
          </a:xfrm>
          <a:prstGeom prst="rect">
            <a:avLst/>
          </a:prstGeom>
        </p:spPr>
        <p:txBody>
          <a:bodyPr wrap="square">
            <a:spAutoFit/>
          </a:bodyPr>
          <a:lstStyle/>
          <a:p>
            <a:pPr marL="342900" lvl="0" indent="-342900">
              <a:lnSpc>
                <a:spcPct val="115000"/>
              </a:lnSpc>
              <a:spcAft>
                <a:spcPts val="0"/>
              </a:spcAft>
              <a:buFont typeface="Wingdings" panose="05000000000000000000" pitchFamily="2" charset="2"/>
              <a:buChar char="ü"/>
            </a:pPr>
            <a:r>
              <a:rPr lang="en-IN" sz="2500" dirty="0">
                <a:solidFill>
                  <a:srgbClr val="FF6600"/>
                </a:solidFill>
                <a:latin typeface="Lato" panose="020F0502020204030203" pitchFamily="34" charset="0"/>
                <a:ea typeface="Lato" panose="020F0502020204030203" pitchFamily="34" charset="0"/>
                <a:cs typeface="Lato" panose="020F0502020204030203" pitchFamily="34" charset="0"/>
              </a:rPr>
              <a:t>Consumer products (biscuits, tea, oil, liquor, </a:t>
            </a:r>
            <a:r>
              <a:rPr lang="en-IN" sz="2500" dirty="0" smtClean="0">
                <a:solidFill>
                  <a:srgbClr val="FF6600"/>
                </a:solidFill>
                <a:latin typeface="Lato" panose="020F0502020204030203" pitchFamily="34" charset="0"/>
                <a:ea typeface="Lato" panose="020F0502020204030203" pitchFamily="34" charset="0"/>
                <a:cs typeface="Lato" panose="020F0502020204030203" pitchFamily="34" charset="0"/>
              </a:rPr>
              <a:t>cigarettes, cosmetics, etc.,)</a:t>
            </a:r>
            <a:endParaRPr lang="en-IN" sz="2500" dirty="0">
              <a:solidFill>
                <a:srgbClr val="FF6600"/>
              </a:solidFill>
              <a:latin typeface="Lato" panose="020F0502020204030203" pitchFamily="34" charset="0"/>
              <a:ea typeface="Lato" panose="020F0502020204030203" pitchFamily="34" charset="0"/>
              <a:cs typeface="Lato" panose="020F0502020204030203" pitchFamily="34" charset="0"/>
            </a:endParaRPr>
          </a:p>
        </p:txBody>
      </p:sp>
      <p:sp>
        <p:nvSpPr>
          <p:cNvPr id="18" name="Rectangle 17"/>
          <p:cNvSpPr/>
          <p:nvPr/>
        </p:nvSpPr>
        <p:spPr>
          <a:xfrm>
            <a:off x="2342995" y="4568915"/>
            <a:ext cx="9611018" cy="977191"/>
          </a:xfrm>
          <a:prstGeom prst="rect">
            <a:avLst/>
          </a:prstGeom>
        </p:spPr>
        <p:txBody>
          <a:bodyPr wrap="square">
            <a:spAutoFit/>
          </a:bodyPr>
          <a:lstStyle/>
          <a:p>
            <a:pPr marL="342900" lvl="0" indent="-342900">
              <a:lnSpc>
                <a:spcPct val="115000"/>
              </a:lnSpc>
              <a:spcAft>
                <a:spcPts val="0"/>
              </a:spcAft>
              <a:buFont typeface="Wingdings" panose="05000000000000000000" pitchFamily="2" charset="2"/>
              <a:buChar char="ü"/>
            </a:pPr>
            <a:r>
              <a:rPr lang="en-IN" sz="2500" dirty="0">
                <a:solidFill>
                  <a:srgbClr val="FF6600"/>
                </a:solidFill>
                <a:latin typeface="Lato" panose="020F0502020204030203" pitchFamily="34" charset="0"/>
                <a:ea typeface="Lato" panose="020F0502020204030203" pitchFamily="34" charset="0"/>
                <a:cs typeface="Lato" panose="020F0502020204030203" pitchFamily="34" charset="0"/>
              </a:rPr>
              <a:t>Electronics </a:t>
            </a:r>
            <a:r>
              <a:rPr lang="en-IN" sz="2500" dirty="0" smtClean="0">
                <a:solidFill>
                  <a:srgbClr val="FF6600"/>
                </a:solidFill>
                <a:latin typeface="Lato" panose="020F0502020204030203" pitchFamily="34" charset="0"/>
                <a:ea typeface="Lato" panose="020F0502020204030203" pitchFamily="34" charset="0"/>
                <a:cs typeface="Lato" panose="020F0502020204030203" pitchFamily="34" charset="0"/>
              </a:rPr>
              <a:t>(PC, Laptop, Audio-TV</a:t>
            </a:r>
            <a:r>
              <a:rPr lang="en-IN" sz="2500" dirty="0">
                <a:solidFill>
                  <a:srgbClr val="FF6600"/>
                </a:solidFill>
                <a:latin typeface="Lato" panose="020F0502020204030203" pitchFamily="34" charset="0"/>
                <a:ea typeface="Lato" panose="020F0502020204030203" pitchFamily="34" charset="0"/>
                <a:cs typeface="Lato" panose="020F0502020204030203" pitchFamily="34" charset="0"/>
              </a:rPr>
              <a:t>, </a:t>
            </a:r>
            <a:r>
              <a:rPr lang="en-IN" sz="2500" dirty="0" smtClean="0">
                <a:solidFill>
                  <a:srgbClr val="FF6600"/>
                </a:solidFill>
                <a:latin typeface="Lato" panose="020F0502020204030203" pitchFamily="34" charset="0"/>
                <a:ea typeface="Lato" panose="020F0502020204030203" pitchFamily="34" charset="0"/>
                <a:cs typeface="Lato" panose="020F0502020204030203" pitchFamily="34" charset="0"/>
              </a:rPr>
              <a:t>Cell </a:t>
            </a:r>
            <a:r>
              <a:rPr lang="en-IN" sz="2500" dirty="0">
                <a:solidFill>
                  <a:srgbClr val="FF6600"/>
                </a:solidFill>
                <a:latin typeface="Lato" panose="020F0502020204030203" pitchFamily="34" charset="0"/>
                <a:ea typeface="Lato" panose="020F0502020204030203" pitchFamily="34" charset="0"/>
                <a:cs typeface="Lato" panose="020F0502020204030203" pitchFamily="34" charset="0"/>
              </a:rPr>
              <a:t>batteries, </a:t>
            </a:r>
            <a:r>
              <a:rPr lang="en-IN" sz="2500" dirty="0" smtClean="0">
                <a:solidFill>
                  <a:srgbClr val="FF6600"/>
                </a:solidFill>
                <a:latin typeface="Lato" panose="020F0502020204030203" pitchFamily="34" charset="0"/>
                <a:ea typeface="Lato" panose="020F0502020204030203" pitchFamily="34" charset="0"/>
                <a:cs typeface="Lato" panose="020F0502020204030203" pitchFamily="34" charset="0"/>
              </a:rPr>
              <a:t>Mobile, Adapters, etc.,)</a:t>
            </a:r>
            <a:endParaRPr lang="en-IN" sz="2500" dirty="0">
              <a:solidFill>
                <a:srgbClr val="FF6600"/>
              </a:solidFill>
              <a:latin typeface="Lato" panose="020F0502020204030203" pitchFamily="34" charset="0"/>
              <a:ea typeface="Lato" panose="020F0502020204030203" pitchFamily="34" charset="0"/>
              <a:cs typeface="Lato" panose="020F0502020204030203" pitchFamily="34" charset="0"/>
            </a:endParaRPr>
          </a:p>
        </p:txBody>
      </p:sp>
      <p:sp>
        <p:nvSpPr>
          <p:cNvPr id="19" name="Rectangle 18"/>
          <p:cNvSpPr/>
          <p:nvPr/>
        </p:nvSpPr>
        <p:spPr>
          <a:xfrm>
            <a:off x="2342994" y="5475121"/>
            <a:ext cx="9540734" cy="534762"/>
          </a:xfrm>
          <a:prstGeom prst="rect">
            <a:avLst/>
          </a:prstGeom>
        </p:spPr>
        <p:txBody>
          <a:bodyPr wrap="square">
            <a:spAutoFit/>
          </a:bodyPr>
          <a:lstStyle/>
          <a:p>
            <a:pPr marL="342900" lvl="0" indent="-342900">
              <a:lnSpc>
                <a:spcPct val="115000"/>
              </a:lnSpc>
              <a:spcAft>
                <a:spcPts val="1000"/>
              </a:spcAft>
              <a:buFont typeface="Wingdings" panose="05000000000000000000" pitchFamily="2" charset="2"/>
              <a:buChar char="ü"/>
            </a:pPr>
            <a:r>
              <a:rPr lang="en-IN" sz="2500" dirty="0">
                <a:solidFill>
                  <a:srgbClr val="FF6600"/>
                </a:solidFill>
                <a:latin typeface="Lato" panose="020F0502020204030203" pitchFamily="34" charset="0"/>
                <a:ea typeface="Lato" panose="020F0502020204030203" pitchFamily="34" charset="0"/>
                <a:cs typeface="Lato" panose="020F0502020204030203" pitchFamily="34" charset="0"/>
              </a:rPr>
              <a:t>Engineering (bicycles, automotive parts, fans, </a:t>
            </a:r>
            <a:r>
              <a:rPr lang="en-IN" sz="2500" dirty="0" smtClean="0">
                <a:solidFill>
                  <a:srgbClr val="FF6600"/>
                </a:solidFill>
                <a:latin typeface="Lato" panose="020F0502020204030203" pitchFamily="34" charset="0"/>
                <a:ea typeface="Lato" panose="020F0502020204030203" pitchFamily="34" charset="0"/>
                <a:cs typeface="Lato" panose="020F0502020204030203" pitchFamily="34" charset="0"/>
              </a:rPr>
              <a:t>gen-sets</a:t>
            </a:r>
            <a:r>
              <a:rPr lang="en-IN" sz="2500" dirty="0">
                <a:solidFill>
                  <a:srgbClr val="FF6600"/>
                </a:solidFill>
                <a:latin typeface="Lato" panose="020F0502020204030203" pitchFamily="34" charset="0"/>
                <a:ea typeface="Lato" panose="020F0502020204030203" pitchFamily="34" charset="0"/>
                <a:cs typeface="Lato" panose="020F0502020204030203" pitchFamily="34" charset="0"/>
              </a:rPr>
              <a:t>)</a:t>
            </a:r>
          </a:p>
        </p:txBody>
      </p:sp>
      <p:sp>
        <p:nvSpPr>
          <p:cNvPr id="17" name="TextBox 16"/>
          <p:cNvSpPr txBox="1"/>
          <p:nvPr/>
        </p:nvSpPr>
        <p:spPr>
          <a:xfrm>
            <a:off x="271516" y="194872"/>
            <a:ext cx="674893" cy="369332"/>
          </a:xfrm>
          <a:prstGeom prst="rect">
            <a:avLst/>
          </a:prstGeom>
          <a:noFill/>
        </p:spPr>
        <p:txBody>
          <a:bodyPr wrap="square" rtlCol="0">
            <a:spAutoFit/>
          </a:bodyPr>
          <a:lstStyle/>
          <a:p>
            <a:r>
              <a:rPr lang="en-IN" dirty="0" smtClean="0">
                <a:solidFill>
                  <a:schemeClr val="bg1"/>
                </a:solidFill>
              </a:rPr>
              <a:t>5</a:t>
            </a:r>
            <a:endParaRPr lang="en-IN" dirty="0">
              <a:solidFill>
                <a:schemeClr val="bg1"/>
              </a:solidFill>
            </a:endParaRPr>
          </a:p>
        </p:txBody>
      </p:sp>
    </p:spTree>
    <p:extLst>
      <p:ext uri="{BB962C8B-B14F-4D97-AF65-F5344CB8AC3E}">
        <p14:creationId xmlns:p14="http://schemas.microsoft.com/office/powerpoint/2010/main" val="207200449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9900">
            <a:alpha val="81000"/>
          </a:srgbClr>
        </a:solidFill>
        <a:effectLst/>
      </p:bgPr>
    </p:bg>
    <p:spTree>
      <p:nvGrpSpPr>
        <p:cNvPr id="1" name=""/>
        <p:cNvGrpSpPr/>
        <p:nvPr/>
      </p:nvGrpSpPr>
      <p:grpSpPr>
        <a:xfrm>
          <a:off x="0" y="0"/>
          <a:ext cx="0" cy="0"/>
          <a:chOff x="0" y="0"/>
          <a:chExt cx="0" cy="0"/>
        </a:xfrm>
      </p:grpSpPr>
      <p:sp>
        <p:nvSpPr>
          <p:cNvPr id="24" name="Rectangle 23"/>
          <p:cNvSpPr/>
          <p:nvPr/>
        </p:nvSpPr>
        <p:spPr>
          <a:xfrm>
            <a:off x="0" y="-13853"/>
            <a:ext cx="12180123" cy="6869876"/>
          </a:xfrm>
          <a:prstGeom prst="rect">
            <a:avLst/>
          </a:prstGeom>
          <a:noFill/>
          <a:ln w="57150">
            <a:solidFill>
              <a:srgbClr val="4C5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2" descr="C:\Users\ACCOUNTS\Downloads\jpg.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AutoShape 4" descr="C:\Users\ACCOUNTS\Downloads\jpg.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2" name="Group 1"/>
          <p:cNvGrpSpPr/>
          <p:nvPr/>
        </p:nvGrpSpPr>
        <p:grpSpPr>
          <a:xfrm>
            <a:off x="-6870" y="-144462"/>
            <a:ext cx="12201983" cy="7144869"/>
            <a:chOff x="-6870" y="-144462"/>
            <a:chExt cx="12201983" cy="7144869"/>
          </a:xfrm>
        </p:grpSpPr>
        <p:sp>
          <p:nvSpPr>
            <p:cNvPr id="27" name="Snip Single Corner Rectangle 11"/>
            <p:cNvSpPr/>
            <p:nvPr/>
          </p:nvSpPr>
          <p:spPr>
            <a:xfrm>
              <a:off x="-6870" y="-144462"/>
              <a:ext cx="5163486" cy="7030750"/>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 name="connsiteX0" fmla="*/ 0 w 1740479"/>
                <a:gd name="connsiteY0" fmla="*/ 10007 h 1040522"/>
                <a:gd name="connsiteX1" fmla="*/ 601893 w 1740479"/>
                <a:gd name="connsiteY1" fmla="*/ 0 h 1040522"/>
                <a:gd name="connsiteX2" fmla="*/ 1725965 w 1740479"/>
                <a:gd name="connsiteY2" fmla="*/ 1040522 h 1040522"/>
                <a:gd name="connsiteX3" fmla="*/ 1740479 w 1740479"/>
                <a:gd name="connsiteY3" fmla="*/ 1026006 h 1040522"/>
                <a:gd name="connsiteX4" fmla="*/ 0 w 1740479"/>
                <a:gd name="connsiteY4" fmla="*/ 1026006 h 1040522"/>
                <a:gd name="connsiteX5" fmla="*/ 0 w 1740479"/>
                <a:gd name="connsiteY5" fmla="*/ 10007 h 1040522"/>
                <a:gd name="connsiteX0" fmla="*/ 0 w 1729580"/>
                <a:gd name="connsiteY0" fmla="*/ 10007 h 1040522"/>
                <a:gd name="connsiteX1" fmla="*/ 601893 w 1729580"/>
                <a:gd name="connsiteY1" fmla="*/ 0 h 1040522"/>
                <a:gd name="connsiteX2" fmla="*/ 1725965 w 1729580"/>
                <a:gd name="connsiteY2" fmla="*/ 1040522 h 1040522"/>
                <a:gd name="connsiteX3" fmla="*/ 1729580 w 1729580"/>
                <a:gd name="connsiteY3" fmla="*/ 1040424 h 1040522"/>
                <a:gd name="connsiteX4" fmla="*/ 0 w 1729580"/>
                <a:gd name="connsiteY4" fmla="*/ 1026006 h 1040522"/>
                <a:gd name="connsiteX5" fmla="*/ 0 w 1729580"/>
                <a:gd name="connsiteY5" fmla="*/ 10007 h 1040522"/>
                <a:gd name="connsiteX0" fmla="*/ 0 w 1725965"/>
                <a:gd name="connsiteY0" fmla="*/ 10007 h 1041410"/>
                <a:gd name="connsiteX1" fmla="*/ 601893 w 1725965"/>
                <a:gd name="connsiteY1" fmla="*/ 0 h 1041410"/>
                <a:gd name="connsiteX2" fmla="*/ 1725965 w 1725965"/>
                <a:gd name="connsiteY2" fmla="*/ 1040522 h 1041410"/>
                <a:gd name="connsiteX3" fmla="*/ 1720861 w 1725965"/>
                <a:gd name="connsiteY3" fmla="*/ 1041410 h 1041410"/>
                <a:gd name="connsiteX4" fmla="*/ 0 w 1725965"/>
                <a:gd name="connsiteY4" fmla="*/ 1026006 h 1041410"/>
                <a:gd name="connsiteX5" fmla="*/ 0 w 1725965"/>
                <a:gd name="connsiteY5" fmla="*/ 10007 h 1041410"/>
                <a:gd name="connsiteX0" fmla="*/ 0 w 1804436"/>
                <a:gd name="connsiteY0" fmla="*/ 10007 h 1056296"/>
                <a:gd name="connsiteX1" fmla="*/ 601893 w 1804436"/>
                <a:gd name="connsiteY1" fmla="*/ 0 h 1056296"/>
                <a:gd name="connsiteX2" fmla="*/ 1804436 w 1804436"/>
                <a:gd name="connsiteY2" fmla="*/ 1056296 h 1056296"/>
                <a:gd name="connsiteX3" fmla="*/ 1720861 w 1804436"/>
                <a:gd name="connsiteY3" fmla="*/ 1041410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1717954 w 1804436"/>
                <a:gd name="connsiteY3" fmla="*/ 1053241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0 w 1804436"/>
                <a:gd name="connsiteY3" fmla="*/ 1026006 h 1056296"/>
                <a:gd name="connsiteX4" fmla="*/ 0 w 1804436"/>
                <a:gd name="connsiteY4" fmla="*/ 10007 h 1056296"/>
                <a:gd name="connsiteX0" fmla="*/ 0 w 2315951"/>
                <a:gd name="connsiteY0" fmla="*/ 10007 h 1060240"/>
                <a:gd name="connsiteX1" fmla="*/ 601893 w 2315951"/>
                <a:gd name="connsiteY1" fmla="*/ 0 h 1060240"/>
                <a:gd name="connsiteX2" fmla="*/ 2315951 w 2315951"/>
                <a:gd name="connsiteY2" fmla="*/ 1060240 h 1060240"/>
                <a:gd name="connsiteX3" fmla="*/ 0 w 2315951"/>
                <a:gd name="connsiteY3" fmla="*/ 1026006 h 1060240"/>
                <a:gd name="connsiteX4" fmla="*/ 0 w 2315951"/>
                <a:gd name="connsiteY4" fmla="*/ 10007 h 1060240"/>
                <a:gd name="connsiteX0" fmla="*/ 0 w 2315951"/>
                <a:gd name="connsiteY0" fmla="*/ 10007 h 1060240"/>
                <a:gd name="connsiteX1" fmla="*/ 601893 w 2315951"/>
                <a:gd name="connsiteY1" fmla="*/ 0 h 1060240"/>
                <a:gd name="connsiteX2" fmla="*/ 2315951 w 2315951"/>
                <a:gd name="connsiteY2" fmla="*/ 1060240 h 1060240"/>
                <a:gd name="connsiteX3" fmla="*/ 17438 w 2315951"/>
                <a:gd name="connsiteY3" fmla="*/ 1055583 h 1060240"/>
                <a:gd name="connsiteX4" fmla="*/ 0 w 2315951"/>
                <a:gd name="connsiteY4" fmla="*/ 10007 h 1060240"/>
                <a:gd name="connsiteX0" fmla="*/ 0 w 2310138"/>
                <a:gd name="connsiteY0" fmla="*/ 10007 h 1056296"/>
                <a:gd name="connsiteX1" fmla="*/ 601893 w 2310138"/>
                <a:gd name="connsiteY1" fmla="*/ 0 h 1056296"/>
                <a:gd name="connsiteX2" fmla="*/ 2310138 w 2310138"/>
                <a:gd name="connsiteY2" fmla="*/ 1056296 h 1056296"/>
                <a:gd name="connsiteX3" fmla="*/ 17438 w 2310138"/>
                <a:gd name="connsiteY3" fmla="*/ 1055583 h 1056296"/>
                <a:gd name="connsiteX4" fmla="*/ 0 w 2310138"/>
                <a:gd name="connsiteY4" fmla="*/ 10007 h 1056296"/>
                <a:gd name="connsiteX0" fmla="*/ 0 w 2296852"/>
                <a:gd name="connsiteY0" fmla="*/ 0 h 1071077"/>
                <a:gd name="connsiteX1" fmla="*/ 588607 w 2296852"/>
                <a:gd name="connsiteY1" fmla="*/ 14781 h 1071077"/>
                <a:gd name="connsiteX2" fmla="*/ 2296852 w 2296852"/>
                <a:gd name="connsiteY2" fmla="*/ 1071077 h 1071077"/>
                <a:gd name="connsiteX3" fmla="*/ 4152 w 2296852"/>
                <a:gd name="connsiteY3" fmla="*/ 1070364 h 1071077"/>
                <a:gd name="connsiteX4" fmla="*/ 0 w 2296852"/>
                <a:gd name="connsiteY4" fmla="*/ 0 h 1071077"/>
                <a:gd name="connsiteX0" fmla="*/ 2823 w 2292700"/>
                <a:gd name="connsiteY0" fmla="*/ 0 h 1056880"/>
                <a:gd name="connsiteX1" fmla="*/ 584455 w 2292700"/>
                <a:gd name="connsiteY1" fmla="*/ 584 h 1056880"/>
                <a:gd name="connsiteX2" fmla="*/ 2292700 w 2292700"/>
                <a:gd name="connsiteY2" fmla="*/ 1056880 h 1056880"/>
                <a:gd name="connsiteX3" fmla="*/ 0 w 2292700"/>
                <a:gd name="connsiteY3" fmla="*/ 1056167 h 1056880"/>
                <a:gd name="connsiteX4" fmla="*/ 2823 w 2292700"/>
                <a:gd name="connsiteY4" fmla="*/ 0 h 1056880"/>
                <a:gd name="connsiteX0" fmla="*/ 2823 w 2292700"/>
                <a:gd name="connsiteY0" fmla="*/ 2965 h 1059845"/>
                <a:gd name="connsiteX1" fmla="*/ 584455 w 2292700"/>
                <a:gd name="connsiteY1" fmla="*/ 0 h 1059845"/>
                <a:gd name="connsiteX2" fmla="*/ 2292700 w 2292700"/>
                <a:gd name="connsiteY2" fmla="*/ 1059845 h 1059845"/>
                <a:gd name="connsiteX3" fmla="*/ 0 w 2292700"/>
                <a:gd name="connsiteY3" fmla="*/ 1059132 h 1059845"/>
                <a:gd name="connsiteX4" fmla="*/ 2823 w 2292700"/>
                <a:gd name="connsiteY4" fmla="*/ 2965 h 1059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700" h="1059845">
                  <a:moveTo>
                    <a:pt x="2823" y="2965"/>
                  </a:moveTo>
                  <a:lnTo>
                    <a:pt x="584455" y="0"/>
                  </a:lnTo>
                  <a:lnTo>
                    <a:pt x="2292700" y="1059845"/>
                  </a:lnTo>
                  <a:lnTo>
                    <a:pt x="0" y="1059132"/>
                  </a:lnTo>
                  <a:lnTo>
                    <a:pt x="2823" y="2965"/>
                  </a:lnTo>
                  <a:close/>
                </a:path>
              </a:pathLst>
            </a:custGeom>
            <a:solidFill>
              <a:srgbClr val="FF6600">
                <a:alpha val="46000"/>
              </a:srgbClr>
            </a:solidFill>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IN" b="1">
                <a:ln w="50800"/>
                <a:solidFill>
                  <a:schemeClr val="bg1">
                    <a:shade val="50000"/>
                  </a:schemeClr>
                </a:solidFill>
              </a:endParaRPr>
            </a:p>
          </p:txBody>
        </p:sp>
        <p:sp>
          <p:nvSpPr>
            <p:cNvPr id="29" name="Parallelogram 27"/>
            <p:cNvSpPr/>
            <p:nvPr/>
          </p:nvSpPr>
          <p:spPr>
            <a:xfrm flipH="1">
              <a:off x="1602487" y="6220919"/>
              <a:ext cx="10592626" cy="779488"/>
            </a:xfrm>
            <a:custGeom>
              <a:avLst/>
              <a:gdLst>
                <a:gd name="connsiteX0" fmla="*/ 0 w 3701143"/>
                <a:gd name="connsiteY0" fmla="*/ 776437 h 776437"/>
                <a:gd name="connsiteX1" fmla="*/ 475801 w 3701143"/>
                <a:gd name="connsiteY1" fmla="*/ 0 h 776437"/>
                <a:gd name="connsiteX2" fmla="*/ 3701143 w 3701143"/>
                <a:gd name="connsiteY2" fmla="*/ 0 h 776437"/>
                <a:gd name="connsiteX3" fmla="*/ 3225342 w 3701143"/>
                <a:gd name="connsiteY3" fmla="*/ 776437 h 776437"/>
                <a:gd name="connsiteX4" fmla="*/ 0 w 3701143"/>
                <a:gd name="connsiteY4" fmla="*/ 776437 h 776437"/>
                <a:gd name="connsiteX0" fmla="*/ 0 w 3236448"/>
                <a:gd name="connsiteY0" fmla="*/ 821408 h 821408"/>
                <a:gd name="connsiteX1" fmla="*/ 11106 w 3236448"/>
                <a:gd name="connsiteY1" fmla="*/ 0 h 821408"/>
                <a:gd name="connsiteX2" fmla="*/ 3236448 w 3236448"/>
                <a:gd name="connsiteY2" fmla="*/ 0 h 821408"/>
                <a:gd name="connsiteX3" fmla="*/ 2760647 w 3236448"/>
                <a:gd name="connsiteY3" fmla="*/ 776437 h 821408"/>
                <a:gd name="connsiteX4" fmla="*/ 0 w 3236448"/>
                <a:gd name="connsiteY4" fmla="*/ 821408 h 821408"/>
                <a:gd name="connsiteX0" fmla="*/ 0 w 3236448"/>
                <a:gd name="connsiteY0" fmla="*/ 821408 h 821408"/>
                <a:gd name="connsiteX1" fmla="*/ 11106 w 3236448"/>
                <a:gd name="connsiteY1" fmla="*/ 0 h 821408"/>
                <a:gd name="connsiteX2" fmla="*/ 3236448 w 3236448"/>
                <a:gd name="connsiteY2" fmla="*/ 0 h 821408"/>
                <a:gd name="connsiteX3" fmla="*/ 3073589 w 3236448"/>
                <a:gd name="connsiteY3" fmla="*/ 738338 h 821408"/>
                <a:gd name="connsiteX4" fmla="*/ 0 w 3236448"/>
                <a:gd name="connsiteY4" fmla="*/ 821408 h 82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48" h="821408">
                  <a:moveTo>
                    <a:pt x="0" y="821408"/>
                  </a:moveTo>
                  <a:lnTo>
                    <a:pt x="11106" y="0"/>
                  </a:lnTo>
                  <a:lnTo>
                    <a:pt x="3236448" y="0"/>
                  </a:lnTo>
                  <a:lnTo>
                    <a:pt x="3073589" y="738338"/>
                  </a:lnTo>
                  <a:lnTo>
                    <a:pt x="0" y="821408"/>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30" name="Rectangle 29"/>
            <p:cNvSpPr/>
            <p:nvPr/>
          </p:nvSpPr>
          <p:spPr>
            <a:xfrm>
              <a:off x="9390742" y="6404644"/>
              <a:ext cx="2436886" cy="369332"/>
            </a:xfrm>
            <a:prstGeom prst="rect">
              <a:avLst/>
            </a:prstGeom>
          </p:spPr>
          <p:txBody>
            <a:bodyPr wrap="none">
              <a:spAutoFit/>
            </a:bodyPr>
            <a:lstStyle/>
            <a:p>
              <a:r>
                <a:rPr lang="en-IN" dirty="0" smtClean="0">
                  <a:solidFill>
                    <a:schemeClr val="bg1"/>
                  </a:solidFill>
                  <a:latin typeface="Lato" panose="020F0502020204030203" pitchFamily="34" charset="0"/>
                  <a:ea typeface="Lato" panose="020F0502020204030203" pitchFamily="34" charset="0"/>
                  <a:cs typeface="Lato" panose="020F0502020204030203" pitchFamily="34" charset="0"/>
                </a:rPr>
                <a:t>www.truecartons.com</a:t>
              </a:r>
              <a:endParaRPr lang="en-IN"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sp>
        <p:nvSpPr>
          <p:cNvPr id="14" name="Title 13"/>
          <p:cNvSpPr>
            <a:spLocks noGrp="1"/>
          </p:cNvSpPr>
          <p:nvPr>
            <p:ph type="title"/>
          </p:nvPr>
        </p:nvSpPr>
        <p:spPr>
          <a:xfrm>
            <a:off x="2247274" y="-49522"/>
            <a:ext cx="10515600" cy="1325563"/>
          </a:xfrm>
        </p:spPr>
        <p:txBody>
          <a:bodyPr/>
          <a:lstStyle/>
          <a:p>
            <a:r>
              <a:rPr lang="en-IN" b="1" dirty="0">
                <a:solidFill>
                  <a:schemeClr val="bg1"/>
                </a:solidFill>
                <a:latin typeface="Lato"/>
              </a:rPr>
              <a:t>WHY TRUE CARTONS?</a:t>
            </a:r>
          </a:p>
        </p:txBody>
      </p:sp>
      <p:sp>
        <p:nvSpPr>
          <p:cNvPr id="31" name="Rectangle 30"/>
          <p:cNvSpPr/>
          <p:nvPr/>
        </p:nvSpPr>
        <p:spPr>
          <a:xfrm>
            <a:off x="2030677" y="1127907"/>
            <a:ext cx="9441366" cy="416204"/>
          </a:xfrm>
          <a:prstGeom prst="rect">
            <a:avLst/>
          </a:prstGeom>
        </p:spPr>
        <p:txBody>
          <a:bodyPr wrap="square">
            <a:spAutoFit/>
          </a:bodyPr>
          <a:lstStyle/>
          <a:p>
            <a:pPr marL="342900" lvl="0" indent="-342900">
              <a:lnSpc>
                <a:spcPct val="115000"/>
              </a:lnSpc>
              <a:spcAft>
                <a:spcPts val="0"/>
              </a:spcAft>
              <a:buFont typeface="Wingdings" panose="05000000000000000000" pitchFamily="2" charset="2"/>
              <a:buChar char="ü"/>
            </a:pPr>
            <a:r>
              <a:rPr lang="en-IN" sz="2000" dirty="0" smtClean="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Best Manufacturing Practices in the Industry.</a:t>
            </a:r>
            <a:endParaRPr lang="en-IN" sz="20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2" name="Rectangle 31"/>
          <p:cNvSpPr/>
          <p:nvPr/>
        </p:nvSpPr>
        <p:spPr>
          <a:xfrm>
            <a:off x="2030677" y="1659588"/>
            <a:ext cx="9751748" cy="416204"/>
          </a:xfrm>
          <a:prstGeom prst="rect">
            <a:avLst/>
          </a:prstGeom>
        </p:spPr>
        <p:txBody>
          <a:bodyPr wrap="square">
            <a:spAutoFit/>
          </a:bodyPr>
          <a:lstStyle/>
          <a:p>
            <a:pPr marL="342900" lvl="0" indent="-342900">
              <a:lnSpc>
                <a:spcPct val="115000"/>
              </a:lnSpc>
              <a:spcAft>
                <a:spcPts val="0"/>
              </a:spcAft>
              <a:buFont typeface="Wingdings" panose="05000000000000000000" pitchFamily="2" charset="2"/>
              <a:buChar char="ü"/>
            </a:pPr>
            <a:r>
              <a:rPr lang="en-IN" sz="2000" dirty="0" smtClean="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Total Quality Management and ISO Standards is being practised in True Cartons.</a:t>
            </a:r>
            <a:endParaRPr lang="en-IN" sz="20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3" name="Rectangle 32"/>
          <p:cNvSpPr/>
          <p:nvPr/>
        </p:nvSpPr>
        <p:spPr>
          <a:xfrm>
            <a:off x="2030677" y="2120992"/>
            <a:ext cx="9759516" cy="800219"/>
          </a:xfrm>
          <a:prstGeom prst="rect">
            <a:avLst/>
          </a:prstGeom>
        </p:spPr>
        <p:txBody>
          <a:bodyPr wrap="square">
            <a:spAutoFit/>
          </a:bodyPr>
          <a:lstStyle/>
          <a:p>
            <a:pPr marL="342900" lvl="0" indent="-342900">
              <a:lnSpc>
                <a:spcPct val="115000"/>
              </a:lnSpc>
              <a:spcAft>
                <a:spcPts val="0"/>
              </a:spcAft>
              <a:buFont typeface="Wingdings" panose="05000000000000000000" pitchFamily="2" charset="2"/>
              <a:buChar char="ü"/>
            </a:pPr>
            <a:r>
              <a:rPr lang="en-IN" sz="2000" dirty="0" smtClean="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Just in Time Delivery for most of our customer, so they need not keep inventory of packaging material.</a:t>
            </a:r>
            <a:endParaRPr lang="en-IN" sz="20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4" name="Rectangle 33"/>
          <p:cNvSpPr/>
          <p:nvPr/>
        </p:nvSpPr>
        <p:spPr>
          <a:xfrm>
            <a:off x="2030677" y="2903664"/>
            <a:ext cx="9441366" cy="800219"/>
          </a:xfrm>
          <a:prstGeom prst="rect">
            <a:avLst/>
          </a:prstGeom>
        </p:spPr>
        <p:txBody>
          <a:bodyPr wrap="square">
            <a:spAutoFit/>
          </a:bodyPr>
          <a:lstStyle/>
          <a:p>
            <a:pPr marL="342900" lvl="0" indent="-342900">
              <a:lnSpc>
                <a:spcPct val="115000"/>
              </a:lnSpc>
              <a:spcAft>
                <a:spcPts val="0"/>
              </a:spcAft>
              <a:buFont typeface="Wingdings" panose="05000000000000000000" pitchFamily="2" charset="2"/>
              <a:buChar char="ü"/>
            </a:pPr>
            <a:r>
              <a:rPr lang="en-IN" sz="2000" dirty="0" smtClean="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Goods Manufactured in Auto Plant is of better Box Compression Strength and required moisture.</a:t>
            </a:r>
            <a:endParaRPr lang="en-IN" sz="20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5" name="Rectangle 34"/>
          <p:cNvSpPr/>
          <p:nvPr/>
        </p:nvSpPr>
        <p:spPr>
          <a:xfrm>
            <a:off x="2030677" y="3630408"/>
            <a:ext cx="10040136" cy="800219"/>
          </a:xfrm>
          <a:prstGeom prst="rect">
            <a:avLst/>
          </a:prstGeom>
        </p:spPr>
        <p:txBody>
          <a:bodyPr wrap="square">
            <a:spAutoFit/>
          </a:bodyPr>
          <a:lstStyle/>
          <a:p>
            <a:pPr marL="342900" lvl="0" indent="-342900">
              <a:lnSpc>
                <a:spcPct val="115000"/>
              </a:lnSpc>
              <a:spcAft>
                <a:spcPts val="0"/>
              </a:spcAft>
              <a:buFont typeface="Wingdings" panose="05000000000000000000" pitchFamily="2" charset="2"/>
              <a:buChar char="ü"/>
            </a:pPr>
            <a:r>
              <a:rPr lang="en-IN" sz="2000" dirty="0" smtClean="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As  we are purchasing raw material as a family group, we are getting very competitive rate from our suppliers and we are passing the benefit to our customers.</a:t>
            </a:r>
            <a:endParaRPr lang="en-IN" sz="20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6" name="Rectangle 35"/>
          <p:cNvSpPr/>
          <p:nvPr/>
        </p:nvSpPr>
        <p:spPr>
          <a:xfrm>
            <a:off x="2006278" y="4449375"/>
            <a:ext cx="10040136" cy="1154162"/>
          </a:xfrm>
          <a:prstGeom prst="rect">
            <a:avLst/>
          </a:prstGeom>
        </p:spPr>
        <p:txBody>
          <a:bodyPr wrap="square">
            <a:spAutoFit/>
          </a:bodyPr>
          <a:lstStyle/>
          <a:p>
            <a:pPr marL="342900" lvl="0" indent="-342900">
              <a:lnSpc>
                <a:spcPct val="115000"/>
              </a:lnSpc>
              <a:spcAft>
                <a:spcPts val="0"/>
              </a:spcAft>
              <a:buFont typeface="Wingdings" panose="05000000000000000000" pitchFamily="2" charset="2"/>
              <a:buChar char="ü"/>
            </a:pPr>
            <a:r>
              <a:rPr lang="en-IN" sz="2000" dirty="0" smtClean="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We are maintaining well equipped laboratory for testing the raw materials and finished goods according to specifications. (CS, ECT, RCT, BS, GSM, Moisture, Viscosity etc.)</a:t>
            </a:r>
            <a:endParaRPr lang="en-IN" sz="20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5" name="TextBox 14"/>
          <p:cNvSpPr txBox="1"/>
          <p:nvPr/>
        </p:nvSpPr>
        <p:spPr>
          <a:xfrm>
            <a:off x="271516" y="194872"/>
            <a:ext cx="674893" cy="369332"/>
          </a:xfrm>
          <a:prstGeom prst="rect">
            <a:avLst/>
          </a:prstGeom>
          <a:noFill/>
        </p:spPr>
        <p:txBody>
          <a:bodyPr wrap="square" rtlCol="0">
            <a:spAutoFit/>
          </a:bodyPr>
          <a:lstStyle/>
          <a:p>
            <a:r>
              <a:rPr lang="en-IN" dirty="0" smtClean="0">
                <a:solidFill>
                  <a:schemeClr val="bg1"/>
                </a:solidFill>
              </a:rPr>
              <a:t>6</a:t>
            </a:r>
            <a:endParaRPr lang="en-IN" dirty="0">
              <a:solidFill>
                <a:schemeClr val="bg1"/>
              </a:solidFill>
            </a:endParaRPr>
          </a:p>
        </p:txBody>
      </p:sp>
      <p:sp>
        <p:nvSpPr>
          <p:cNvPr id="16" name="Rectangle 15"/>
          <p:cNvSpPr/>
          <p:nvPr/>
        </p:nvSpPr>
        <p:spPr>
          <a:xfrm>
            <a:off x="1995296" y="5570600"/>
            <a:ext cx="10301633" cy="446276"/>
          </a:xfrm>
          <a:prstGeom prst="rect">
            <a:avLst/>
          </a:prstGeom>
        </p:spPr>
        <p:txBody>
          <a:bodyPr wrap="square">
            <a:spAutoFit/>
          </a:bodyPr>
          <a:lstStyle/>
          <a:p>
            <a:pPr marL="342900" lvl="0" indent="-342900">
              <a:lnSpc>
                <a:spcPct val="115000"/>
              </a:lnSpc>
              <a:spcAft>
                <a:spcPts val="0"/>
              </a:spcAft>
              <a:buFont typeface="Wingdings" panose="05000000000000000000" pitchFamily="2" charset="2"/>
              <a:buChar char="ü"/>
            </a:pPr>
            <a:r>
              <a:rPr lang="en-IN" sz="2000" dirty="0" smtClean="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Our team comprises of well experienced people who are with us for the past 20 years.</a:t>
            </a:r>
            <a:endParaRPr lang="en-IN" sz="20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1772268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Plaque 18"/>
          <p:cNvSpPr/>
          <p:nvPr/>
        </p:nvSpPr>
        <p:spPr>
          <a:xfrm>
            <a:off x="6820525" y="2027239"/>
            <a:ext cx="5129395" cy="3407960"/>
          </a:xfrm>
          <a:prstGeom prst="plaque">
            <a:avLst>
              <a:gd name="adj" fmla="val 1557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27" name="Snip Single Corner Rectangle 11"/>
          <p:cNvSpPr/>
          <p:nvPr/>
        </p:nvSpPr>
        <p:spPr>
          <a:xfrm>
            <a:off x="0" y="312737"/>
            <a:ext cx="5831174" cy="6516401"/>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 name="connsiteX0" fmla="*/ 0 w 1740479"/>
              <a:gd name="connsiteY0" fmla="*/ 10007 h 1040522"/>
              <a:gd name="connsiteX1" fmla="*/ 601893 w 1740479"/>
              <a:gd name="connsiteY1" fmla="*/ 0 h 1040522"/>
              <a:gd name="connsiteX2" fmla="*/ 1725965 w 1740479"/>
              <a:gd name="connsiteY2" fmla="*/ 1040522 h 1040522"/>
              <a:gd name="connsiteX3" fmla="*/ 1740479 w 1740479"/>
              <a:gd name="connsiteY3" fmla="*/ 1026006 h 1040522"/>
              <a:gd name="connsiteX4" fmla="*/ 0 w 1740479"/>
              <a:gd name="connsiteY4" fmla="*/ 1026006 h 1040522"/>
              <a:gd name="connsiteX5" fmla="*/ 0 w 1740479"/>
              <a:gd name="connsiteY5" fmla="*/ 10007 h 1040522"/>
              <a:gd name="connsiteX0" fmla="*/ 0 w 1729580"/>
              <a:gd name="connsiteY0" fmla="*/ 10007 h 1040522"/>
              <a:gd name="connsiteX1" fmla="*/ 601893 w 1729580"/>
              <a:gd name="connsiteY1" fmla="*/ 0 h 1040522"/>
              <a:gd name="connsiteX2" fmla="*/ 1725965 w 1729580"/>
              <a:gd name="connsiteY2" fmla="*/ 1040522 h 1040522"/>
              <a:gd name="connsiteX3" fmla="*/ 1729580 w 1729580"/>
              <a:gd name="connsiteY3" fmla="*/ 1040424 h 1040522"/>
              <a:gd name="connsiteX4" fmla="*/ 0 w 1729580"/>
              <a:gd name="connsiteY4" fmla="*/ 1026006 h 1040522"/>
              <a:gd name="connsiteX5" fmla="*/ 0 w 1729580"/>
              <a:gd name="connsiteY5" fmla="*/ 10007 h 1040522"/>
              <a:gd name="connsiteX0" fmla="*/ 0 w 1725965"/>
              <a:gd name="connsiteY0" fmla="*/ 10007 h 1041410"/>
              <a:gd name="connsiteX1" fmla="*/ 601893 w 1725965"/>
              <a:gd name="connsiteY1" fmla="*/ 0 h 1041410"/>
              <a:gd name="connsiteX2" fmla="*/ 1725965 w 1725965"/>
              <a:gd name="connsiteY2" fmla="*/ 1040522 h 1041410"/>
              <a:gd name="connsiteX3" fmla="*/ 1720861 w 1725965"/>
              <a:gd name="connsiteY3" fmla="*/ 1041410 h 1041410"/>
              <a:gd name="connsiteX4" fmla="*/ 0 w 1725965"/>
              <a:gd name="connsiteY4" fmla="*/ 1026006 h 1041410"/>
              <a:gd name="connsiteX5" fmla="*/ 0 w 1725965"/>
              <a:gd name="connsiteY5" fmla="*/ 10007 h 1041410"/>
              <a:gd name="connsiteX0" fmla="*/ 0 w 1804436"/>
              <a:gd name="connsiteY0" fmla="*/ 10007 h 1056296"/>
              <a:gd name="connsiteX1" fmla="*/ 601893 w 1804436"/>
              <a:gd name="connsiteY1" fmla="*/ 0 h 1056296"/>
              <a:gd name="connsiteX2" fmla="*/ 1804436 w 1804436"/>
              <a:gd name="connsiteY2" fmla="*/ 1056296 h 1056296"/>
              <a:gd name="connsiteX3" fmla="*/ 1720861 w 1804436"/>
              <a:gd name="connsiteY3" fmla="*/ 1041410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1717954 w 1804436"/>
              <a:gd name="connsiteY3" fmla="*/ 1053241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0 w 1804436"/>
              <a:gd name="connsiteY3" fmla="*/ 1026006 h 1056296"/>
              <a:gd name="connsiteX4" fmla="*/ 0 w 1804436"/>
              <a:gd name="connsiteY4" fmla="*/ 10007 h 1056296"/>
              <a:gd name="connsiteX0" fmla="*/ 0 w 2315951"/>
              <a:gd name="connsiteY0" fmla="*/ 10007 h 1060240"/>
              <a:gd name="connsiteX1" fmla="*/ 601893 w 2315951"/>
              <a:gd name="connsiteY1" fmla="*/ 0 h 1060240"/>
              <a:gd name="connsiteX2" fmla="*/ 2315951 w 2315951"/>
              <a:gd name="connsiteY2" fmla="*/ 1060240 h 1060240"/>
              <a:gd name="connsiteX3" fmla="*/ 0 w 2315951"/>
              <a:gd name="connsiteY3" fmla="*/ 1026006 h 1060240"/>
              <a:gd name="connsiteX4" fmla="*/ 0 w 2315951"/>
              <a:gd name="connsiteY4" fmla="*/ 10007 h 1060240"/>
              <a:gd name="connsiteX0" fmla="*/ 0 w 2315951"/>
              <a:gd name="connsiteY0" fmla="*/ 10007 h 1060240"/>
              <a:gd name="connsiteX1" fmla="*/ 601893 w 2315951"/>
              <a:gd name="connsiteY1" fmla="*/ 0 h 1060240"/>
              <a:gd name="connsiteX2" fmla="*/ 2315951 w 2315951"/>
              <a:gd name="connsiteY2" fmla="*/ 1060240 h 1060240"/>
              <a:gd name="connsiteX3" fmla="*/ 17438 w 2315951"/>
              <a:gd name="connsiteY3" fmla="*/ 1055583 h 1060240"/>
              <a:gd name="connsiteX4" fmla="*/ 0 w 2315951"/>
              <a:gd name="connsiteY4" fmla="*/ 10007 h 1060240"/>
              <a:gd name="connsiteX0" fmla="*/ 0 w 2310138"/>
              <a:gd name="connsiteY0" fmla="*/ 10007 h 1056296"/>
              <a:gd name="connsiteX1" fmla="*/ 601893 w 2310138"/>
              <a:gd name="connsiteY1" fmla="*/ 0 h 1056296"/>
              <a:gd name="connsiteX2" fmla="*/ 2310138 w 2310138"/>
              <a:gd name="connsiteY2" fmla="*/ 1056296 h 1056296"/>
              <a:gd name="connsiteX3" fmla="*/ 17438 w 2310138"/>
              <a:gd name="connsiteY3" fmla="*/ 1055583 h 1056296"/>
              <a:gd name="connsiteX4" fmla="*/ 0 w 2310138"/>
              <a:gd name="connsiteY4" fmla="*/ 10007 h 105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138" h="1056296">
                <a:moveTo>
                  <a:pt x="0" y="10007"/>
                </a:moveTo>
                <a:lnTo>
                  <a:pt x="601893" y="0"/>
                </a:lnTo>
                <a:lnTo>
                  <a:pt x="2310138" y="1056296"/>
                </a:lnTo>
                <a:lnTo>
                  <a:pt x="17438" y="1055583"/>
                </a:lnTo>
                <a:lnTo>
                  <a:pt x="0" y="10007"/>
                </a:lnTo>
                <a:close/>
              </a:path>
            </a:pathLst>
          </a:cu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IN" b="1">
              <a:ln w="50800"/>
              <a:solidFill>
                <a:schemeClr val="bg1">
                  <a:shade val="50000"/>
                </a:schemeClr>
              </a:solidFill>
            </a:endParaRPr>
          </a:p>
        </p:txBody>
      </p:sp>
      <p:sp>
        <p:nvSpPr>
          <p:cNvPr id="25" name="Snip Single Corner Rectangle 11"/>
          <p:cNvSpPr/>
          <p:nvPr/>
        </p:nvSpPr>
        <p:spPr>
          <a:xfrm>
            <a:off x="234952" y="-144463"/>
            <a:ext cx="1698779" cy="858799"/>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159909" y="0"/>
                </a:lnTo>
                <a:lnTo>
                  <a:pt x="1725965" y="1045029"/>
                </a:lnTo>
                <a:lnTo>
                  <a:pt x="1740479" y="1030513"/>
                </a:lnTo>
                <a:lnTo>
                  <a:pt x="0" y="1030513"/>
                </a:lnTo>
                <a:lnTo>
                  <a:pt x="0" y="14514"/>
                </a:ln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24" name="Rectangle 23"/>
          <p:cNvSpPr/>
          <p:nvPr/>
        </p:nvSpPr>
        <p:spPr>
          <a:xfrm>
            <a:off x="0" y="-13853"/>
            <a:ext cx="12180123" cy="6869876"/>
          </a:xfrm>
          <a:prstGeom prst="rect">
            <a:avLst/>
          </a:prstGeom>
          <a:noFill/>
          <a:ln w="57150">
            <a:solidFill>
              <a:srgbClr val="4C5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2" descr="C:\Users\ACCOUNTS\Downloads\jpg.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AutoShape 4" descr="C:\Users\ACCOUNTS\Downloads\jpg.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Snip Single Corner Rectangle 11"/>
          <p:cNvSpPr/>
          <p:nvPr/>
        </p:nvSpPr>
        <p:spPr>
          <a:xfrm>
            <a:off x="-119921" y="-144463"/>
            <a:ext cx="1638304" cy="850169"/>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159909" y="0"/>
                </a:lnTo>
                <a:lnTo>
                  <a:pt x="1725965" y="1045029"/>
                </a:lnTo>
                <a:lnTo>
                  <a:pt x="1740479" y="1030513"/>
                </a:lnTo>
                <a:lnTo>
                  <a:pt x="0" y="1030513"/>
                </a:lnTo>
                <a:lnTo>
                  <a:pt x="0" y="14514"/>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6" name="Rectangle 15"/>
          <p:cNvSpPr/>
          <p:nvPr/>
        </p:nvSpPr>
        <p:spPr>
          <a:xfrm>
            <a:off x="3395277" y="100378"/>
            <a:ext cx="7600013" cy="55399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IN" sz="3000" b="1" dirty="0" smtClean="0">
                <a:latin typeface="Lato"/>
              </a:rPr>
              <a:t>BUSINESS</a:t>
            </a:r>
            <a:r>
              <a:rPr lang="en-IN" sz="3000" b="1" dirty="0" smtClean="0">
                <a:solidFill>
                  <a:schemeClr val="bg1"/>
                </a:solidFill>
                <a:latin typeface="Lato"/>
              </a:rPr>
              <a:t> </a:t>
            </a:r>
            <a:r>
              <a:rPr lang="en-IN" sz="3000" b="1" dirty="0" smtClean="0">
                <a:solidFill>
                  <a:srgbClr val="FF6600"/>
                </a:solidFill>
                <a:latin typeface="Lato"/>
              </a:rPr>
              <a:t> </a:t>
            </a:r>
            <a:r>
              <a:rPr lang="en-IN" sz="3000" b="1" dirty="0">
                <a:solidFill>
                  <a:srgbClr val="FF6600"/>
                </a:solidFill>
                <a:latin typeface="Lato"/>
              </a:rPr>
              <a:t>EXPANSION</a:t>
            </a:r>
          </a:p>
        </p:txBody>
      </p:sp>
      <p:sp>
        <p:nvSpPr>
          <p:cNvPr id="18" name="Snip Single Corner Rectangle 11"/>
          <p:cNvSpPr/>
          <p:nvPr/>
        </p:nvSpPr>
        <p:spPr>
          <a:xfrm rot="10800000">
            <a:off x="8109675" y="6160546"/>
            <a:ext cx="3772923" cy="697453"/>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 name="connsiteX0" fmla="*/ 0 w 1740479"/>
              <a:gd name="connsiteY0" fmla="*/ 14514 h 1045029"/>
              <a:gd name="connsiteX1" fmla="*/ 1383132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383132" y="0"/>
                </a:lnTo>
                <a:lnTo>
                  <a:pt x="1725965" y="1045029"/>
                </a:lnTo>
                <a:lnTo>
                  <a:pt x="1740479" y="1030513"/>
                </a:lnTo>
                <a:lnTo>
                  <a:pt x="0" y="1030513"/>
                </a:lnTo>
                <a:lnTo>
                  <a:pt x="0" y="14514"/>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5" name="Snip Single Corner Rectangle 11"/>
          <p:cNvSpPr/>
          <p:nvPr/>
        </p:nvSpPr>
        <p:spPr>
          <a:xfrm rot="10800000">
            <a:off x="8772174" y="6164913"/>
            <a:ext cx="3549740" cy="693086"/>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 name="connsiteX0" fmla="*/ 0 w 1740479"/>
              <a:gd name="connsiteY0" fmla="*/ 49078 h 1079593"/>
              <a:gd name="connsiteX1" fmla="*/ 1446627 w 1740479"/>
              <a:gd name="connsiteY1" fmla="*/ 0 h 1079593"/>
              <a:gd name="connsiteX2" fmla="*/ 1725965 w 1740479"/>
              <a:gd name="connsiteY2" fmla="*/ 1079593 h 1079593"/>
              <a:gd name="connsiteX3" fmla="*/ 1740479 w 1740479"/>
              <a:gd name="connsiteY3" fmla="*/ 1065077 h 1079593"/>
              <a:gd name="connsiteX4" fmla="*/ 0 w 1740479"/>
              <a:gd name="connsiteY4" fmla="*/ 1065077 h 1079593"/>
              <a:gd name="connsiteX5" fmla="*/ 0 w 1740479"/>
              <a:gd name="connsiteY5" fmla="*/ 49078 h 1079593"/>
              <a:gd name="connsiteX0" fmla="*/ 0 w 1740479"/>
              <a:gd name="connsiteY0" fmla="*/ 31797 h 1062312"/>
              <a:gd name="connsiteX1" fmla="*/ 1404668 w 1740479"/>
              <a:gd name="connsiteY1" fmla="*/ 0 h 1062312"/>
              <a:gd name="connsiteX2" fmla="*/ 1725965 w 1740479"/>
              <a:gd name="connsiteY2" fmla="*/ 1062312 h 1062312"/>
              <a:gd name="connsiteX3" fmla="*/ 1740479 w 1740479"/>
              <a:gd name="connsiteY3" fmla="*/ 1047796 h 1062312"/>
              <a:gd name="connsiteX4" fmla="*/ 0 w 1740479"/>
              <a:gd name="connsiteY4" fmla="*/ 1047796 h 1062312"/>
              <a:gd name="connsiteX5" fmla="*/ 0 w 1740479"/>
              <a:gd name="connsiteY5" fmla="*/ 31797 h 106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62312">
                <a:moveTo>
                  <a:pt x="0" y="31797"/>
                </a:moveTo>
                <a:lnTo>
                  <a:pt x="1404668" y="0"/>
                </a:lnTo>
                <a:lnTo>
                  <a:pt x="1725965" y="1062312"/>
                </a:lnTo>
                <a:lnTo>
                  <a:pt x="1740479" y="1047796"/>
                </a:lnTo>
                <a:lnTo>
                  <a:pt x="0" y="1047796"/>
                </a:lnTo>
                <a:lnTo>
                  <a:pt x="0" y="31797"/>
                </a:ln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30" name="Rectangle 29"/>
          <p:cNvSpPr/>
          <p:nvPr/>
        </p:nvSpPr>
        <p:spPr>
          <a:xfrm>
            <a:off x="9632429" y="6284837"/>
            <a:ext cx="2436886" cy="369332"/>
          </a:xfrm>
          <a:prstGeom prst="rect">
            <a:avLst/>
          </a:prstGeom>
        </p:spPr>
        <p:txBody>
          <a:bodyPr wrap="none">
            <a:spAutoFit/>
          </a:bodyPr>
          <a:lstStyle/>
          <a:p>
            <a:r>
              <a:rPr lang="en-IN" dirty="0" smtClean="0">
                <a:solidFill>
                  <a:schemeClr val="bg1"/>
                </a:solidFill>
                <a:latin typeface="Lato" panose="020F0502020204030203" pitchFamily="34" charset="0"/>
                <a:ea typeface="Lato" panose="020F0502020204030203" pitchFamily="34" charset="0"/>
                <a:cs typeface="Lato" panose="020F0502020204030203" pitchFamily="34" charset="0"/>
              </a:rPr>
              <a:t>www.truecartons.com</a:t>
            </a:r>
            <a:endParaRPr lang="en-IN"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9145" y="1748647"/>
            <a:ext cx="5530539" cy="3527394"/>
          </a:xfrm>
          <a:prstGeom prst="plaque">
            <a:avLst>
              <a:gd name="adj" fmla="val 15638"/>
            </a:avLst>
          </a:prstGeom>
          <a:ln w="25400">
            <a:solidFill>
              <a:schemeClr val="bg1"/>
            </a:solidFill>
          </a:ln>
        </p:spPr>
      </p:pic>
      <p:sp>
        <p:nvSpPr>
          <p:cNvPr id="10" name="Plaque 9"/>
          <p:cNvSpPr/>
          <p:nvPr/>
        </p:nvSpPr>
        <p:spPr>
          <a:xfrm>
            <a:off x="695219" y="2027239"/>
            <a:ext cx="5270865" cy="3489130"/>
          </a:xfrm>
          <a:prstGeom prst="plaque">
            <a:avLst>
              <a:gd name="adj"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912" y="1748646"/>
            <a:ext cx="5501538" cy="3570612"/>
          </a:xfrm>
          <a:prstGeom prst="plaque">
            <a:avLst>
              <a:gd name="adj" fmla="val 14639"/>
            </a:avLst>
          </a:prstGeom>
          <a:ln w="25400">
            <a:solidFill>
              <a:schemeClr val="bg1"/>
            </a:solidFill>
          </a:ln>
        </p:spPr>
      </p:pic>
      <p:sp>
        <p:nvSpPr>
          <p:cNvPr id="13" name="Rectangle 12"/>
          <p:cNvSpPr/>
          <p:nvPr/>
        </p:nvSpPr>
        <p:spPr>
          <a:xfrm>
            <a:off x="1379095" y="5584893"/>
            <a:ext cx="9728616" cy="553998"/>
          </a:xfrm>
          <a:prstGeom prst="rect">
            <a:avLst/>
          </a:prstGeom>
          <a:noFill/>
        </p:spPr>
        <p:txBody>
          <a:bodyPr wrap="square" lIns="91440" tIns="45720" rIns="91440" bIns="45720">
            <a:spAutoFit/>
          </a:bodyPr>
          <a:lstStyle/>
          <a:p>
            <a:pPr algn="ctr"/>
            <a:r>
              <a:rPr lang="en-US" sz="3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HIGH SPEED AUTOMATIC CORRGATED BOARD PLANT</a:t>
            </a:r>
            <a:endPar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TextBox 16"/>
          <p:cNvSpPr txBox="1"/>
          <p:nvPr/>
        </p:nvSpPr>
        <p:spPr>
          <a:xfrm>
            <a:off x="271516" y="194872"/>
            <a:ext cx="674893" cy="369332"/>
          </a:xfrm>
          <a:prstGeom prst="rect">
            <a:avLst/>
          </a:prstGeom>
          <a:noFill/>
        </p:spPr>
        <p:txBody>
          <a:bodyPr wrap="square" rtlCol="0">
            <a:spAutoFit/>
          </a:bodyPr>
          <a:lstStyle/>
          <a:p>
            <a:r>
              <a:rPr lang="en-IN" dirty="0" smtClean="0">
                <a:solidFill>
                  <a:schemeClr val="bg1"/>
                </a:solidFill>
              </a:rPr>
              <a:t>7</a:t>
            </a:r>
            <a:endParaRPr lang="en-IN" dirty="0">
              <a:solidFill>
                <a:schemeClr val="bg1"/>
              </a:solidFill>
            </a:endParaRPr>
          </a:p>
        </p:txBody>
      </p:sp>
    </p:spTree>
    <p:extLst>
      <p:ext uri="{BB962C8B-B14F-4D97-AF65-F5344CB8AC3E}">
        <p14:creationId xmlns:p14="http://schemas.microsoft.com/office/powerpoint/2010/main" val="1354290993"/>
      </p:ext>
    </p:extLst>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Snip Single Corner Rectangle 11"/>
          <p:cNvSpPr/>
          <p:nvPr/>
        </p:nvSpPr>
        <p:spPr>
          <a:xfrm>
            <a:off x="0" y="312737"/>
            <a:ext cx="5831174" cy="6516401"/>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 name="connsiteX0" fmla="*/ 0 w 1740479"/>
              <a:gd name="connsiteY0" fmla="*/ 10007 h 1040522"/>
              <a:gd name="connsiteX1" fmla="*/ 601893 w 1740479"/>
              <a:gd name="connsiteY1" fmla="*/ 0 h 1040522"/>
              <a:gd name="connsiteX2" fmla="*/ 1725965 w 1740479"/>
              <a:gd name="connsiteY2" fmla="*/ 1040522 h 1040522"/>
              <a:gd name="connsiteX3" fmla="*/ 1740479 w 1740479"/>
              <a:gd name="connsiteY3" fmla="*/ 1026006 h 1040522"/>
              <a:gd name="connsiteX4" fmla="*/ 0 w 1740479"/>
              <a:gd name="connsiteY4" fmla="*/ 1026006 h 1040522"/>
              <a:gd name="connsiteX5" fmla="*/ 0 w 1740479"/>
              <a:gd name="connsiteY5" fmla="*/ 10007 h 1040522"/>
              <a:gd name="connsiteX0" fmla="*/ 0 w 1729580"/>
              <a:gd name="connsiteY0" fmla="*/ 10007 h 1040522"/>
              <a:gd name="connsiteX1" fmla="*/ 601893 w 1729580"/>
              <a:gd name="connsiteY1" fmla="*/ 0 h 1040522"/>
              <a:gd name="connsiteX2" fmla="*/ 1725965 w 1729580"/>
              <a:gd name="connsiteY2" fmla="*/ 1040522 h 1040522"/>
              <a:gd name="connsiteX3" fmla="*/ 1729580 w 1729580"/>
              <a:gd name="connsiteY3" fmla="*/ 1040424 h 1040522"/>
              <a:gd name="connsiteX4" fmla="*/ 0 w 1729580"/>
              <a:gd name="connsiteY4" fmla="*/ 1026006 h 1040522"/>
              <a:gd name="connsiteX5" fmla="*/ 0 w 1729580"/>
              <a:gd name="connsiteY5" fmla="*/ 10007 h 1040522"/>
              <a:gd name="connsiteX0" fmla="*/ 0 w 1725965"/>
              <a:gd name="connsiteY0" fmla="*/ 10007 h 1041410"/>
              <a:gd name="connsiteX1" fmla="*/ 601893 w 1725965"/>
              <a:gd name="connsiteY1" fmla="*/ 0 h 1041410"/>
              <a:gd name="connsiteX2" fmla="*/ 1725965 w 1725965"/>
              <a:gd name="connsiteY2" fmla="*/ 1040522 h 1041410"/>
              <a:gd name="connsiteX3" fmla="*/ 1720861 w 1725965"/>
              <a:gd name="connsiteY3" fmla="*/ 1041410 h 1041410"/>
              <a:gd name="connsiteX4" fmla="*/ 0 w 1725965"/>
              <a:gd name="connsiteY4" fmla="*/ 1026006 h 1041410"/>
              <a:gd name="connsiteX5" fmla="*/ 0 w 1725965"/>
              <a:gd name="connsiteY5" fmla="*/ 10007 h 1041410"/>
              <a:gd name="connsiteX0" fmla="*/ 0 w 1804436"/>
              <a:gd name="connsiteY0" fmla="*/ 10007 h 1056296"/>
              <a:gd name="connsiteX1" fmla="*/ 601893 w 1804436"/>
              <a:gd name="connsiteY1" fmla="*/ 0 h 1056296"/>
              <a:gd name="connsiteX2" fmla="*/ 1804436 w 1804436"/>
              <a:gd name="connsiteY2" fmla="*/ 1056296 h 1056296"/>
              <a:gd name="connsiteX3" fmla="*/ 1720861 w 1804436"/>
              <a:gd name="connsiteY3" fmla="*/ 1041410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1717954 w 1804436"/>
              <a:gd name="connsiteY3" fmla="*/ 1053241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0 w 1804436"/>
              <a:gd name="connsiteY3" fmla="*/ 1026006 h 1056296"/>
              <a:gd name="connsiteX4" fmla="*/ 0 w 1804436"/>
              <a:gd name="connsiteY4" fmla="*/ 10007 h 1056296"/>
              <a:gd name="connsiteX0" fmla="*/ 0 w 2315951"/>
              <a:gd name="connsiteY0" fmla="*/ 10007 h 1060240"/>
              <a:gd name="connsiteX1" fmla="*/ 601893 w 2315951"/>
              <a:gd name="connsiteY1" fmla="*/ 0 h 1060240"/>
              <a:gd name="connsiteX2" fmla="*/ 2315951 w 2315951"/>
              <a:gd name="connsiteY2" fmla="*/ 1060240 h 1060240"/>
              <a:gd name="connsiteX3" fmla="*/ 0 w 2315951"/>
              <a:gd name="connsiteY3" fmla="*/ 1026006 h 1060240"/>
              <a:gd name="connsiteX4" fmla="*/ 0 w 2315951"/>
              <a:gd name="connsiteY4" fmla="*/ 10007 h 1060240"/>
              <a:gd name="connsiteX0" fmla="*/ 0 w 2315951"/>
              <a:gd name="connsiteY0" fmla="*/ 10007 h 1060240"/>
              <a:gd name="connsiteX1" fmla="*/ 601893 w 2315951"/>
              <a:gd name="connsiteY1" fmla="*/ 0 h 1060240"/>
              <a:gd name="connsiteX2" fmla="*/ 2315951 w 2315951"/>
              <a:gd name="connsiteY2" fmla="*/ 1060240 h 1060240"/>
              <a:gd name="connsiteX3" fmla="*/ 17438 w 2315951"/>
              <a:gd name="connsiteY3" fmla="*/ 1055583 h 1060240"/>
              <a:gd name="connsiteX4" fmla="*/ 0 w 2315951"/>
              <a:gd name="connsiteY4" fmla="*/ 10007 h 1060240"/>
              <a:gd name="connsiteX0" fmla="*/ 0 w 2310138"/>
              <a:gd name="connsiteY0" fmla="*/ 10007 h 1056296"/>
              <a:gd name="connsiteX1" fmla="*/ 601893 w 2310138"/>
              <a:gd name="connsiteY1" fmla="*/ 0 h 1056296"/>
              <a:gd name="connsiteX2" fmla="*/ 2310138 w 2310138"/>
              <a:gd name="connsiteY2" fmla="*/ 1056296 h 1056296"/>
              <a:gd name="connsiteX3" fmla="*/ 17438 w 2310138"/>
              <a:gd name="connsiteY3" fmla="*/ 1055583 h 1056296"/>
              <a:gd name="connsiteX4" fmla="*/ 0 w 2310138"/>
              <a:gd name="connsiteY4" fmla="*/ 10007 h 105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138" h="1056296">
                <a:moveTo>
                  <a:pt x="0" y="10007"/>
                </a:moveTo>
                <a:lnTo>
                  <a:pt x="601893" y="0"/>
                </a:lnTo>
                <a:lnTo>
                  <a:pt x="2310138" y="1056296"/>
                </a:lnTo>
                <a:lnTo>
                  <a:pt x="17438" y="1055583"/>
                </a:lnTo>
                <a:lnTo>
                  <a:pt x="0" y="10007"/>
                </a:lnTo>
                <a:close/>
              </a:path>
            </a:pathLst>
          </a:cu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IN" b="1">
              <a:ln w="50800"/>
              <a:solidFill>
                <a:schemeClr val="bg1">
                  <a:shade val="50000"/>
                </a:schemeClr>
              </a:solidFill>
            </a:endParaRPr>
          </a:p>
        </p:txBody>
      </p:sp>
      <p:sp>
        <p:nvSpPr>
          <p:cNvPr id="25" name="Snip Single Corner Rectangle 11"/>
          <p:cNvSpPr/>
          <p:nvPr/>
        </p:nvSpPr>
        <p:spPr>
          <a:xfrm>
            <a:off x="234952" y="-144463"/>
            <a:ext cx="1698779" cy="858799"/>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159909" y="0"/>
                </a:lnTo>
                <a:lnTo>
                  <a:pt x="1725965" y="1045029"/>
                </a:lnTo>
                <a:lnTo>
                  <a:pt x="1740479" y="1030513"/>
                </a:lnTo>
                <a:lnTo>
                  <a:pt x="0" y="1030513"/>
                </a:lnTo>
                <a:lnTo>
                  <a:pt x="0" y="14514"/>
                </a:ln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24" name="Rectangle 23"/>
          <p:cNvSpPr/>
          <p:nvPr/>
        </p:nvSpPr>
        <p:spPr>
          <a:xfrm>
            <a:off x="0" y="-13853"/>
            <a:ext cx="12180123" cy="6869876"/>
          </a:xfrm>
          <a:prstGeom prst="rect">
            <a:avLst/>
          </a:prstGeom>
          <a:noFill/>
          <a:ln w="57150">
            <a:solidFill>
              <a:srgbClr val="4C5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2" descr="C:\Users\ACCOUNTS\Downloads\jpg.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AutoShape 4" descr="C:\Users\ACCOUNTS\Downloads\jpg.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Snip Single Corner Rectangle 11"/>
          <p:cNvSpPr/>
          <p:nvPr/>
        </p:nvSpPr>
        <p:spPr>
          <a:xfrm>
            <a:off x="-119921" y="-144463"/>
            <a:ext cx="1638304" cy="850169"/>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159909" y="0"/>
                </a:lnTo>
                <a:lnTo>
                  <a:pt x="1725965" y="1045029"/>
                </a:lnTo>
                <a:lnTo>
                  <a:pt x="1740479" y="1030513"/>
                </a:lnTo>
                <a:lnTo>
                  <a:pt x="0" y="1030513"/>
                </a:lnTo>
                <a:lnTo>
                  <a:pt x="0" y="14514"/>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6" name="Rectangle 15"/>
          <p:cNvSpPr/>
          <p:nvPr/>
        </p:nvSpPr>
        <p:spPr>
          <a:xfrm>
            <a:off x="3395277" y="160338"/>
            <a:ext cx="7600013"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IN" sz="3000" b="1" dirty="0">
                <a:latin typeface="Lato"/>
              </a:rPr>
              <a:t>BUSINESS</a:t>
            </a:r>
            <a:r>
              <a:rPr lang="en-IN" sz="3000" b="1" dirty="0">
                <a:solidFill>
                  <a:schemeClr val="bg1"/>
                </a:solidFill>
                <a:latin typeface="Lato"/>
              </a:rPr>
              <a:t> </a:t>
            </a:r>
            <a:r>
              <a:rPr lang="en-IN" sz="3000" b="1" dirty="0">
                <a:solidFill>
                  <a:srgbClr val="FF6600"/>
                </a:solidFill>
                <a:latin typeface="Lato"/>
              </a:rPr>
              <a:t> EXPANSION</a:t>
            </a:r>
          </a:p>
          <a:p>
            <a:endParaRPr lang="en-IN" sz="3000" b="1" dirty="0">
              <a:solidFill>
                <a:srgbClr val="FF6600"/>
              </a:solidFill>
              <a:latin typeface="Lato"/>
            </a:endParaRPr>
          </a:p>
        </p:txBody>
      </p:sp>
      <p:sp>
        <p:nvSpPr>
          <p:cNvPr id="18" name="Snip Single Corner Rectangle 11"/>
          <p:cNvSpPr/>
          <p:nvPr/>
        </p:nvSpPr>
        <p:spPr>
          <a:xfrm rot="10800000">
            <a:off x="8109675" y="6160546"/>
            <a:ext cx="3772923" cy="697453"/>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 name="connsiteX0" fmla="*/ 0 w 1740479"/>
              <a:gd name="connsiteY0" fmla="*/ 14514 h 1045029"/>
              <a:gd name="connsiteX1" fmla="*/ 1383132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383132" y="0"/>
                </a:lnTo>
                <a:lnTo>
                  <a:pt x="1725965" y="1045029"/>
                </a:lnTo>
                <a:lnTo>
                  <a:pt x="1740479" y="1030513"/>
                </a:lnTo>
                <a:lnTo>
                  <a:pt x="0" y="1030513"/>
                </a:lnTo>
                <a:lnTo>
                  <a:pt x="0" y="14514"/>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5" name="Snip Single Corner Rectangle 11"/>
          <p:cNvSpPr/>
          <p:nvPr/>
        </p:nvSpPr>
        <p:spPr>
          <a:xfrm rot="10800000">
            <a:off x="8772174" y="6164913"/>
            <a:ext cx="3534750" cy="693086"/>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 name="connsiteX0" fmla="*/ 0 w 1740479"/>
              <a:gd name="connsiteY0" fmla="*/ 49078 h 1079593"/>
              <a:gd name="connsiteX1" fmla="*/ 1446627 w 1740479"/>
              <a:gd name="connsiteY1" fmla="*/ 0 h 1079593"/>
              <a:gd name="connsiteX2" fmla="*/ 1725965 w 1740479"/>
              <a:gd name="connsiteY2" fmla="*/ 1079593 h 1079593"/>
              <a:gd name="connsiteX3" fmla="*/ 1740479 w 1740479"/>
              <a:gd name="connsiteY3" fmla="*/ 1065077 h 1079593"/>
              <a:gd name="connsiteX4" fmla="*/ 0 w 1740479"/>
              <a:gd name="connsiteY4" fmla="*/ 1065077 h 1079593"/>
              <a:gd name="connsiteX5" fmla="*/ 0 w 1740479"/>
              <a:gd name="connsiteY5" fmla="*/ 49078 h 1079593"/>
              <a:gd name="connsiteX0" fmla="*/ 0 w 1740479"/>
              <a:gd name="connsiteY0" fmla="*/ 31797 h 1062312"/>
              <a:gd name="connsiteX1" fmla="*/ 1404668 w 1740479"/>
              <a:gd name="connsiteY1" fmla="*/ 0 h 1062312"/>
              <a:gd name="connsiteX2" fmla="*/ 1725965 w 1740479"/>
              <a:gd name="connsiteY2" fmla="*/ 1062312 h 1062312"/>
              <a:gd name="connsiteX3" fmla="*/ 1740479 w 1740479"/>
              <a:gd name="connsiteY3" fmla="*/ 1047796 h 1062312"/>
              <a:gd name="connsiteX4" fmla="*/ 0 w 1740479"/>
              <a:gd name="connsiteY4" fmla="*/ 1047796 h 1062312"/>
              <a:gd name="connsiteX5" fmla="*/ 0 w 1740479"/>
              <a:gd name="connsiteY5" fmla="*/ 31797 h 106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62312">
                <a:moveTo>
                  <a:pt x="0" y="31797"/>
                </a:moveTo>
                <a:lnTo>
                  <a:pt x="1404668" y="0"/>
                </a:lnTo>
                <a:lnTo>
                  <a:pt x="1725965" y="1062312"/>
                </a:lnTo>
                <a:lnTo>
                  <a:pt x="1740479" y="1047796"/>
                </a:lnTo>
                <a:lnTo>
                  <a:pt x="0" y="1047796"/>
                </a:lnTo>
                <a:lnTo>
                  <a:pt x="0" y="31797"/>
                </a:ln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30" name="Rectangle 29"/>
          <p:cNvSpPr/>
          <p:nvPr/>
        </p:nvSpPr>
        <p:spPr>
          <a:xfrm>
            <a:off x="9632429" y="6284837"/>
            <a:ext cx="2436886" cy="369332"/>
          </a:xfrm>
          <a:prstGeom prst="rect">
            <a:avLst/>
          </a:prstGeom>
        </p:spPr>
        <p:txBody>
          <a:bodyPr wrap="none">
            <a:spAutoFit/>
          </a:bodyPr>
          <a:lstStyle/>
          <a:p>
            <a:r>
              <a:rPr lang="en-IN" dirty="0" smtClean="0">
                <a:solidFill>
                  <a:schemeClr val="bg1"/>
                </a:solidFill>
                <a:latin typeface="Lato" panose="020F0502020204030203" pitchFamily="34" charset="0"/>
                <a:ea typeface="Lato" panose="020F0502020204030203" pitchFamily="34" charset="0"/>
                <a:cs typeface="Lato" panose="020F0502020204030203" pitchFamily="34" charset="0"/>
              </a:rPr>
              <a:t>www.truecartons.com</a:t>
            </a:r>
            <a:endParaRPr lang="en-IN"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0" name="Plaque 9"/>
          <p:cNvSpPr/>
          <p:nvPr/>
        </p:nvSpPr>
        <p:spPr>
          <a:xfrm>
            <a:off x="5474929" y="1551317"/>
            <a:ext cx="6405726" cy="4163243"/>
          </a:xfrm>
          <a:prstGeom prst="plaque">
            <a:avLst>
              <a:gd name="adj"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6813" y="1193356"/>
            <a:ext cx="6814215" cy="4224679"/>
          </a:xfrm>
          <a:prstGeom prst="plaque">
            <a:avLst>
              <a:gd name="adj" fmla="val 14491"/>
            </a:avLst>
          </a:prstGeom>
          <a:ln w="25400">
            <a:solidFill>
              <a:schemeClr val="bg1"/>
            </a:solidFill>
          </a:ln>
        </p:spPr>
      </p:pic>
      <p:sp>
        <p:nvSpPr>
          <p:cNvPr id="21" name="Plaque 20"/>
          <p:cNvSpPr/>
          <p:nvPr/>
        </p:nvSpPr>
        <p:spPr>
          <a:xfrm rot="5400000">
            <a:off x="139829" y="2584042"/>
            <a:ext cx="5423769" cy="2649739"/>
          </a:xfrm>
          <a:prstGeom prst="plaque">
            <a:avLst>
              <a:gd name="adj"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762" y="899411"/>
            <a:ext cx="3117592" cy="5537618"/>
          </a:xfrm>
          <a:prstGeom prst="plaque">
            <a:avLst>
              <a:gd name="adj" fmla="val 14491"/>
            </a:avLst>
          </a:prstGeom>
          <a:ln w="25400">
            <a:solidFill>
              <a:schemeClr val="bg1"/>
            </a:solidFill>
          </a:ln>
        </p:spPr>
      </p:pic>
      <p:sp>
        <p:nvSpPr>
          <p:cNvPr id="2" name="Rectangle 1"/>
          <p:cNvSpPr/>
          <p:nvPr/>
        </p:nvSpPr>
        <p:spPr>
          <a:xfrm>
            <a:off x="245515" y="624396"/>
            <a:ext cx="531684" cy="6409233"/>
          </a:xfrm>
          <a:prstGeom prst="rect">
            <a:avLst/>
          </a:prstGeom>
          <a:noFill/>
        </p:spPr>
        <p:txBody>
          <a:bodyPr vert="wordArtVert" wrap="square" lIns="91440" tIns="45720" rIns="91440" bIns="45720">
            <a:spAutoFit/>
          </a:bodyPr>
          <a:lstStyle/>
          <a:p>
            <a:pPr algn="ctr"/>
            <a:r>
              <a:rPr lang="en-US" sz="1900" dirty="0" smtClean="0">
                <a:ln w="10541" cmpd="sng">
                  <a:solidFill>
                    <a:srgbClr val="FF0000"/>
                  </a:solidFill>
                  <a:prstDash val="solid"/>
                </a:ln>
                <a:solidFill>
                  <a:srgbClr val="FF0000"/>
                </a:solidFill>
                <a:effectLst>
                  <a:innerShdw blurRad="63500" dist="50800" dir="18900000">
                    <a:prstClr val="black">
                      <a:alpha val="50000"/>
                    </a:prstClr>
                  </a:innerShdw>
                </a:effectLst>
              </a:rPr>
              <a:t>MATERIAL HANDLING</a:t>
            </a:r>
            <a:endParaRPr lang="en-US" sz="1900" dirty="0">
              <a:ln w="10541" cmpd="sng">
                <a:solidFill>
                  <a:srgbClr val="FF0000"/>
                </a:solidFill>
                <a:prstDash val="solid"/>
              </a:ln>
              <a:solidFill>
                <a:srgbClr val="FF0000"/>
              </a:solidFill>
              <a:effectLst>
                <a:innerShdw blurRad="63500" dist="50800" dir="18900000">
                  <a:prstClr val="black">
                    <a:alpha val="50000"/>
                  </a:prstClr>
                </a:innerShdw>
              </a:effectLst>
            </a:endParaRPr>
          </a:p>
        </p:txBody>
      </p:sp>
      <p:sp>
        <p:nvSpPr>
          <p:cNvPr id="7" name="Rectangle 6"/>
          <p:cNvSpPr/>
          <p:nvPr/>
        </p:nvSpPr>
        <p:spPr>
          <a:xfrm>
            <a:off x="4176584" y="5640182"/>
            <a:ext cx="8280242" cy="55399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 b="1" cap="none" spc="0" dirty="0" smtClean="0">
                <a:ln w="11430">
                  <a:solidFill>
                    <a:srgbClr val="FF0000"/>
                  </a:solidFill>
                </a:ln>
                <a:solidFill>
                  <a:srgbClr val="FF0000"/>
                </a:solidFill>
                <a:effectLst>
                  <a:outerShdw blurRad="50800" dist="39000" dir="5460000" algn="tl">
                    <a:srgbClr val="000000">
                      <a:alpha val="38000"/>
                    </a:srgbClr>
                  </a:outerShdw>
                </a:effectLst>
              </a:rPr>
              <a:t>AUTO FOLDER GLUER</a:t>
            </a:r>
            <a:endParaRPr lang="en-US" sz="3000" b="1" cap="none" spc="0" dirty="0">
              <a:ln w="11430">
                <a:solidFill>
                  <a:srgbClr val="FF0000"/>
                </a:solidFill>
              </a:ln>
              <a:solidFill>
                <a:srgbClr val="FF0000"/>
              </a:solidFill>
              <a:effectLst>
                <a:outerShdw blurRad="50800" dist="39000" dir="5460000" algn="tl">
                  <a:srgbClr val="000000">
                    <a:alpha val="38000"/>
                  </a:srgbClr>
                </a:outerShdw>
              </a:effectLst>
            </a:endParaRPr>
          </a:p>
        </p:txBody>
      </p:sp>
      <p:sp>
        <p:nvSpPr>
          <p:cNvPr id="19" name="TextBox 18"/>
          <p:cNvSpPr txBox="1"/>
          <p:nvPr/>
        </p:nvSpPr>
        <p:spPr>
          <a:xfrm>
            <a:off x="376446" y="104932"/>
            <a:ext cx="674893" cy="369332"/>
          </a:xfrm>
          <a:prstGeom prst="rect">
            <a:avLst/>
          </a:prstGeom>
          <a:noFill/>
        </p:spPr>
        <p:txBody>
          <a:bodyPr wrap="square" rtlCol="0">
            <a:spAutoFit/>
          </a:bodyPr>
          <a:lstStyle/>
          <a:p>
            <a:r>
              <a:rPr lang="en-IN" dirty="0" smtClean="0">
                <a:solidFill>
                  <a:schemeClr val="bg1"/>
                </a:solidFill>
              </a:rPr>
              <a:t>8</a:t>
            </a:r>
            <a:endParaRPr lang="en-IN" dirty="0">
              <a:solidFill>
                <a:schemeClr val="bg1"/>
              </a:solidFill>
            </a:endParaRPr>
          </a:p>
        </p:txBody>
      </p:sp>
    </p:spTree>
    <p:extLst>
      <p:ext uri="{BB962C8B-B14F-4D97-AF65-F5344CB8AC3E}">
        <p14:creationId xmlns:p14="http://schemas.microsoft.com/office/powerpoint/2010/main" val="615219786"/>
      </p:ext>
    </p:extLst>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38458" y="25635"/>
            <a:ext cx="12192000" cy="6858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IN"/>
          </a:p>
        </p:txBody>
      </p:sp>
      <p:sp>
        <p:nvSpPr>
          <p:cNvPr id="27" name="Snip Single Corner Rectangle 11"/>
          <p:cNvSpPr/>
          <p:nvPr/>
        </p:nvSpPr>
        <p:spPr>
          <a:xfrm>
            <a:off x="0" y="25635"/>
            <a:ext cx="5047380" cy="6803504"/>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 name="connsiteX0" fmla="*/ 0 w 1740479"/>
              <a:gd name="connsiteY0" fmla="*/ 10007 h 1040522"/>
              <a:gd name="connsiteX1" fmla="*/ 601893 w 1740479"/>
              <a:gd name="connsiteY1" fmla="*/ 0 h 1040522"/>
              <a:gd name="connsiteX2" fmla="*/ 1725965 w 1740479"/>
              <a:gd name="connsiteY2" fmla="*/ 1040522 h 1040522"/>
              <a:gd name="connsiteX3" fmla="*/ 1740479 w 1740479"/>
              <a:gd name="connsiteY3" fmla="*/ 1026006 h 1040522"/>
              <a:gd name="connsiteX4" fmla="*/ 0 w 1740479"/>
              <a:gd name="connsiteY4" fmla="*/ 1026006 h 1040522"/>
              <a:gd name="connsiteX5" fmla="*/ 0 w 1740479"/>
              <a:gd name="connsiteY5" fmla="*/ 10007 h 1040522"/>
              <a:gd name="connsiteX0" fmla="*/ 0 w 1729580"/>
              <a:gd name="connsiteY0" fmla="*/ 10007 h 1040522"/>
              <a:gd name="connsiteX1" fmla="*/ 601893 w 1729580"/>
              <a:gd name="connsiteY1" fmla="*/ 0 h 1040522"/>
              <a:gd name="connsiteX2" fmla="*/ 1725965 w 1729580"/>
              <a:gd name="connsiteY2" fmla="*/ 1040522 h 1040522"/>
              <a:gd name="connsiteX3" fmla="*/ 1729580 w 1729580"/>
              <a:gd name="connsiteY3" fmla="*/ 1040424 h 1040522"/>
              <a:gd name="connsiteX4" fmla="*/ 0 w 1729580"/>
              <a:gd name="connsiteY4" fmla="*/ 1026006 h 1040522"/>
              <a:gd name="connsiteX5" fmla="*/ 0 w 1729580"/>
              <a:gd name="connsiteY5" fmla="*/ 10007 h 1040522"/>
              <a:gd name="connsiteX0" fmla="*/ 0 w 1725965"/>
              <a:gd name="connsiteY0" fmla="*/ 10007 h 1041410"/>
              <a:gd name="connsiteX1" fmla="*/ 601893 w 1725965"/>
              <a:gd name="connsiteY1" fmla="*/ 0 h 1041410"/>
              <a:gd name="connsiteX2" fmla="*/ 1725965 w 1725965"/>
              <a:gd name="connsiteY2" fmla="*/ 1040522 h 1041410"/>
              <a:gd name="connsiteX3" fmla="*/ 1720861 w 1725965"/>
              <a:gd name="connsiteY3" fmla="*/ 1041410 h 1041410"/>
              <a:gd name="connsiteX4" fmla="*/ 0 w 1725965"/>
              <a:gd name="connsiteY4" fmla="*/ 1026006 h 1041410"/>
              <a:gd name="connsiteX5" fmla="*/ 0 w 1725965"/>
              <a:gd name="connsiteY5" fmla="*/ 10007 h 1041410"/>
              <a:gd name="connsiteX0" fmla="*/ 0 w 1804436"/>
              <a:gd name="connsiteY0" fmla="*/ 10007 h 1056296"/>
              <a:gd name="connsiteX1" fmla="*/ 601893 w 1804436"/>
              <a:gd name="connsiteY1" fmla="*/ 0 h 1056296"/>
              <a:gd name="connsiteX2" fmla="*/ 1804436 w 1804436"/>
              <a:gd name="connsiteY2" fmla="*/ 1056296 h 1056296"/>
              <a:gd name="connsiteX3" fmla="*/ 1720861 w 1804436"/>
              <a:gd name="connsiteY3" fmla="*/ 1041410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1717954 w 1804436"/>
              <a:gd name="connsiteY3" fmla="*/ 1053241 h 1056296"/>
              <a:gd name="connsiteX4" fmla="*/ 0 w 1804436"/>
              <a:gd name="connsiteY4" fmla="*/ 1026006 h 1056296"/>
              <a:gd name="connsiteX5" fmla="*/ 0 w 1804436"/>
              <a:gd name="connsiteY5" fmla="*/ 10007 h 1056296"/>
              <a:gd name="connsiteX0" fmla="*/ 0 w 1804436"/>
              <a:gd name="connsiteY0" fmla="*/ 10007 h 1056296"/>
              <a:gd name="connsiteX1" fmla="*/ 601893 w 1804436"/>
              <a:gd name="connsiteY1" fmla="*/ 0 h 1056296"/>
              <a:gd name="connsiteX2" fmla="*/ 1804436 w 1804436"/>
              <a:gd name="connsiteY2" fmla="*/ 1056296 h 1056296"/>
              <a:gd name="connsiteX3" fmla="*/ 0 w 1804436"/>
              <a:gd name="connsiteY3" fmla="*/ 1026006 h 1056296"/>
              <a:gd name="connsiteX4" fmla="*/ 0 w 1804436"/>
              <a:gd name="connsiteY4" fmla="*/ 10007 h 1056296"/>
              <a:gd name="connsiteX0" fmla="*/ 0 w 2315951"/>
              <a:gd name="connsiteY0" fmla="*/ 10007 h 1060240"/>
              <a:gd name="connsiteX1" fmla="*/ 601893 w 2315951"/>
              <a:gd name="connsiteY1" fmla="*/ 0 h 1060240"/>
              <a:gd name="connsiteX2" fmla="*/ 2315951 w 2315951"/>
              <a:gd name="connsiteY2" fmla="*/ 1060240 h 1060240"/>
              <a:gd name="connsiteX3" fmla="*/ 0 w 2315951"/>
              <a:gd name="connsiteY3" fmla="*/ 1026006 h 1060240"/>
              <a:gd name="connsiteX4" fmla="*/ 0 w 2315951"/>
              <a:gd name="connsiteY4" fmla="*/ 10007 h 1060240"/>
              <a:gd name="connsiteX0" fmla="*/ 0 w 2315951"/>
              <a:gd name="connsiteY0" fmla="*/ 10007 h 1060240"/>
              <a:gd name="connsiteX1" fmla="*/ 601893 w 2315951"/>
              <a:gd name="connsiteY1" fmla="*/ 0 h 1060240"/>
              <a:gd name="connsiteX2" fmla="*/ 2315951 w 2315951"/>
              <a:gd name="connsiteY2" fmla="*/ 1060240 h 1060240"/>
              <a:gd name="connsiteX3" fmla="*/ 17438 w 2315951"/>
              <a:gd name="connsiteY3" fmla="*/ 1055583 h 1060240"/>
              <a:gd name="connsiteX4" fmla="*/ 0 w 2315951"/>
              <a:gd name="connsiteY4" fmla="*/ 10007 h 1060240"/>
              <a:gd name="connsiteX0" fmla="*/ 0 w 2310138"/>
              <a:gd name="connsiteY0" fmla="*/ 10007 h 1056296"/>
              <a:gd name="connsiteX1" fmla="*/ 601893 w 2310138"/>
              <a:gd name="connsiteY1" fmla="*/ 0 h 1056296"/>
              <a:gd name="connsiteX2" fmla="*/ 2310138 w 2310138"/>
              <a:gd name="connsiteY2" fmla="*/ 1056296 h 1056296"/>
              <a:gd name="connsiteX3" fmla="*/ 17438 w 2310138"/>
              <a:gd name="connsiteY3" fmla="*/ 1055583 h 1056296"/>
              <a:gd name="connsiteX4" fmla="*/ 0 w 2310138"/>
              <a:gd name="connsiteY4" fmla="*/ 10007 h 1056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138" h="1056296">
                <a:moveTo>
                  <a:pt x="0" y="10007"/>
                </a:moveTo>
                <a:lnTo>
                  <a:pt x="601893" y="0"/>
                </a:lnTo>
                <a:lnTo>
                  <a:pt x="2310138" y="1056296"/>
                </a:lnTo>
                <a:lnTo>
                  <a:pt x="17438" y="1055583"/>
                </a:lnTo>
                <a:lnTo>
                  <a:pt x="0" y="10007"/>
                </a:lnTo>
                <a:close/>
              </a:path>
            </a:pathLst>
          </a:custGeom>
          <a:solidFill>
            <a:schemeClr val="bg1">
              <a:lumMod val="50000"/>
            </a:schemeClr>
          </a:solidFill>
          <a:effectLst>
            <a:glow rad="127000">
              <a:schemeClr val="accent1">
                <a:alpha val="0"/>
              </a:schemeClr>
            </a:glow>
            <a:outerShdw blurRad="57150" dist="19050" dir="5400000" algn="ctr" rotWithShape="0">
              <a:srgbClr val="000000">
                <a:alpha val="0"/>
              </a:srgbClr>
            </a:outerShdw>
            <a:reflection stA="0" endPos="65000" dist="50800" dir="5400000" sy="-100000" algn="bl" rotWithShape="0"/>
            <a:softEdge rad="0"/>
          </a:effectLst>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en-IN" b="1">
              <a:ln w="50800"/>
              <a:solidFill>
                <a:schemeClr val="bg1">
                  <a:shade val="50000"/>
                </a:schemeClr>
              </a:solidFill>
            </a:endParaRPr>
          </a:p>
        </p:txBody>
      </p:sp>
      <p:sp>
        <p:nvSpPr>
          <p:cNvPr id="25" name="Snip Single Corner Rectangle 11"/>
          <p:cNvSpPr/>
          <p:nvPr/>
        </p:nvSpPr>
        <p:spPr>
          <a:xfrm>
            <a:off x="234952" y="-144463"/>
            <a:ext cx="1587500" cy="1029834"/>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159909" y="0"/>
                </a:lnTo>
                <a:lnTo>
                  <a:pt x="1725965" y="1045029"/>
                </a:lnTo>
                <a:lnTo>
                  <a:pt x="1740479" y="1030513"/>
                </a:lnTo>
                <a:lnTo>
                  <a:pt x="0" y="1030513"/>
                </a:lnTo>
                <a:lnTo>
                  <a:pt x="0" y="14514"/>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24" name="Rectangle 23"/>
          <p:cNvSpPr/>
          <p:nvPr/>
        </p:nvSpPr>
        <p:spPr>
          <a:xfrm>
            <a:off x="0" y="-13853"/>
            <a:ext cx="12180123" cy="6869876"/>
          </a:xfrm>
          <a:prstGeom prst="rect">
            <a:avLst/>
          </a:prstGeom>
          <a:noFill/>
          <a:ln w="57150">
            <a:solidFill>
              <a:srgbClr val="4C5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2" descr="C:\Users\ACCOUNTS\Downloads\jpg.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AutoShape 4" descr="C:\Users\ACCOUNTS\Downloads\jpg.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Parallelogram 7"/>
          <p:cNvSpPr/>
          <p:nvPr/>
        </p:nvSpPr>
        <p:spPr>
          <a:xfrm flipH="1">
            <a:off x="1518763" y="358570"/>
            <a:ext cx="7886969" cy="776437"/>
          </a:xfrm>
          <a:custGeom>
            <a:avLst/>
            <a:gdLst>
              <a:gd name="connsiteX0" fmla="*/ 0 w 7886969"/>
              <a:gd name="connsiteY0" fmla="*/ 776437 h 776437"/>
              <a:gd name="connsiteX1" fmla="*/ 475801 w 7886969"/>
              <a:gd name="connsiteY1" fmla="*/ 0 h 776437"/>
              <a:gd name="connsiteX2" fmla="*/ 7886969 w 7886969"/>
              <a:gd name="connsiteY2" fmla="*/ 0 h 776437"/>
              <a:gd name="connsiteX3" fmla="*/ 7411168 w 7886969"/>
              <a:gd name="connsiteY3" fmla="*/ 776437 h 776437"/>
              <a:gd name="connsiteX4" fmla="*/ 0 w 7886969"/>
              <a:gd name="connsiteY4" fmla="*/ 776437 h 776437"/>
              <a:gd name="connsiteX0" fmla="*/ 0 w 7886969"/>
              <a:gd name="connsiteY0" fmla="*/ 776437 h 776437"/>
              <a:gd name="connsiteX1" fmla="*/ 475801 w 7886969"/>
              <a:gd name="connsiteY1" fmla="*/ 0 h 776437"/>
              <a:gd name="connsiteX2" fmla="*/ 7886969 w 7886969"/>
              <a:gd name="connsiteY2" fmla="*/ 0 h 776437"/>
              <a:gd name="connsiteX3" fmla="*/ 7449268 w 7886969"/>
              <a:gd name="connsiteY3" fmla="*/ 763737 h 776437"/>
              <a:gd name="connsiteX4" fmla="*/ 0 w 7886969"/>
              <a:gd name="connsiteY4" fmla="*/ 776437 h 77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969" h="776437">
                <a:moveTo>
                  <a:pt x="0" y="776437"/>
                </a:moveTo>
                <a:lnTo>
                  <a:pt x="475801" y="0"/>
                </a:lnTo>
                <a:lnTo>
                  <a:pt x="7886969" y="0"/>
                </a:lnTo>
                <a:lnTo>
                  <a:pt x="7449268" y="763737"/>
                </a:lnTo>
                <a:lnTo>
                  <a:pt x="0" y="776437"/>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2" name="Snip Single Corner Rectangle 11"/>
          <p:cNvSpPr/>
          <p:nvPr/>
        </p:nvSpPr>
        <p:spPr>
          <a:xfrm>
            <a:off x="-164892" y="-144463"/>
            <a:ext cx="1752393" cy="1029834"/>
          </a:xfrm>
          <a:custGeom>
            <a:avLst/>
            <a:gdLst>
              <a:gd name="connsiteX0" fmla="*/ 0 w 1740479"/>
              <a:gd name="connsiteY0" fmla="*/ 0 h 1015999"/>
              <a:gd name="connsiteX1" fmla="*/ 1232480 w 1740479"/>
              <a:gd name="connsiteY1" fmla="*/ 0 h 1015999"/>
              <a:gd name="connsiteX2" fmla="*/ 1740479 w 1740479"/>
              <a:gd name="connsiteY2" fmla="*/ 508000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0 h 1015999"/>
              <a:gd name="connsiteX1" fmla="*/ 1232480 w 1740479"/>
              <a:gd name="connsiteY1" fmla="*/ 0 h 1015999"/>
              <a:gd name="connsiteX2" fmla="*/ 1450194 w 1740479"/>
              <a:gd name="connsiteY2" fmla="*/ 537029 h 1015999"/>
              <a:gd name="connsiteX3" fmla="*/ 1740479 w 1740479"/>
              <a:gd name="connsiteY3" fmla="*/ 1015999 h 1015999"/>
              <a:gd name="connsiteX4" fmla="*/ 0 w 1740479"/>
              <a:gd name="connsiteY4" fmla="*/ 1015999 h 1015999"/>
              <a:gd name="connsiteX5" fmla="*/ 0 w 1740479"/>
              <a:gd name="connsiteY5" fmla="*/ 0 h 1015999"/>
              <a:gd name="connsiteX0" fmla="*/ 0 w 1740479"/>
              <a:gd name="connsiteY0" fmla="*/ 14514 h 1030513"/>
              <a:gd name="connsiteX1" fmla="*/ 1159909 w 1740479"/>
              <a:gd name="connsiteY1" fmla="*/ 0 h 1030513"/>
              <a:gd name="connsiteX2" fmla="*/ 1450194 w 1740479"/>
              <a:gd name="connsiteY2" fmla="*/ 551543 h 1030513"/>
              <a:gd name="connsiteX3" fmla="*/ 1740479 w 1740479"/>
              <a:gd name="connsiteY3" fmla="*/ 1030513 h 1030513"/>
              <a:gd name="connsiteX4" fmla="*/ 0 w 1740479"/>
              <a:gd name="connsiteY4" fmla="*/ 1030513 h 1030513"/>
              <a:gd name="connsiteX5" fmla="*/ 0 w 1740479"/>
              <a:gd name="connsiteY5" fmla="*/ 14514 h 1030513"/>
              <a:gd name="connsiteX0" fmla="*/ 0 w 1740479"/>
              <a:gd name="connsiteY0" fmla="*/ 14514 h 1045029"/>
              <a:gd name="connsiteX1" fmla="*/ 1159909 w 1740479"/>
              <a:gd name="connsiteY1" fmla="*/ 0 h 1045029"/>
              <a:gd name="connsiteX2" fmla="*/ 1725965 w 1740479"/>
              <a:gd name="connsiteY2" fmla="*/ 1045029 h 1045029"/>
              <a:gd name="connsiteX3" fmla="*/ 1740479 w 1740479"/>
              <a:gd name="connsiteY3" fmla="*/ 1030513 h 1045029"/>
              <a:gd name="connsiteX4" fmla="*/ 0 w 1740479"/>
              <a:gd name="connsiteY4" fmla="*/ 1030513 h 1045029"/>
              <a:gd name="connsiteX5" fmla="*/ 0 w 1740479"/>
              <a:gd name="connsiteY5" fmla="*/ 14514 h 10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479" h="1045029">
                <a:moveTo>
                  <a:pt x="0" y="14514"/>
                </a:moveTo>
                <a:lnTo>
                  <a:pt x="1159909" y="0"/>
                </a:lnTo>
                <a:lnTo>
                  <a:pt x="1725965" y="1045029"/>
                </a:lnTo>
                <a:lnTo>
                  <a:pt x="1740479" y="1030513"/>
                </a:lnTo>
                <a:lnTo>
                  <a:pt x="0" y="1030513"/>
                </a:lnTo>
                <a:lnTo>
                  <a:pt x="0" y="14514"/>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28" name="Parallelogram 27"/>
          <p:cNvSpPr/>
          <p:nvPr/>
        </p:nvSpPr>
        <p:spPr>
          <a:xfrm flipH="1">
            <a:off x="8926285" y="350232"/>
            <a:ext cx="3440600" cy="821408"/>
          </a:xfrm>
          <a:custGeom>
            <a:avLst/>
            <a:gdLst>
              <a:gd name="connsiteX0" fmla="*/ 0 w 3701143"/>
              <a:gd name="connsiteY0" fmla="*/ 776437 h 776437"/>
              <a:gd name="connsiteX1" fmla="*/ 475801 w 3701143"/>
              <a:gd name="connsiteY1" fmla="*/ 0 h 776437"/>
              <a:gd name="connsiteX2" fmla="*/ 3701143 w 3701143"/>
              <a:gd name="connsiteY2" fmla="*/ 0 h 776437"/>
              <a:gd name="connsiteX3" fmla="*/ 3225342 w 3701143"/>
              <a:gd name="connsiteY3" fmla="*/ 776437 h 776437"/>
              <a:gd name="connsiteX4" fmla="*/ 0 w 3701143"/>
              <a:gd name="connsiteY4" fmla="*/ 776437 h 776437"/>
              <a:gd name="connsiteX0" fmla="*/ 0 w 3236448"/>
              <a:gd name="connsiteY0" fmla="*/ 821408 h 821408"/>
              <a:gd name="connsiteX1" fmla="*/ 11106 w 3236448"/>
              <a:gd name="connsiteY1" fmla="*/ 0 h 821408"/>
              <a:gd name="connsiteX2" fmla="*/ 3236448 w 3236448"/>
              <a:gd name="connsiteY2" fmla="*/ 0 h 821408"/>
              <a:gd name="connsiteX3" fmla="*/ 2760647 w 3236448"/>
              <a:gd name="connsiteY3" fmla="*/ 776437 h 821408"/>
              <a:gd name="connsiteX4" fmla="*/ 0 w 3236448"/>
              <a:gd name="connsiteY4" fmla="*/ 821408 h 82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48" h="821408">
                <a:moveTo>
                  <a:pt x="0" y="821408"/>
                </a:moveTo>
                <a:lnTo>
                  <a:pt x="11106" y="0"/>
                </a:lnTo>
                <a:lnTo>
                  <a:pt x="3236448" y="0"/>
                </a:lnTo>
                <a:lnTo>
                  <a:pt x="2760647" y="776437"/>
                </a:lnTo>
                <a:lnTo>
                  <a:pt x="0" y="821408"/>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7" name="Rectangle 6"/>
          <p:cNvSpPr/>
          <p:nvPr/>
        </p:nvSpPr>
        <p:spPr>
          <a:xfrm>
            <a:off x="4224036" y="522409"/>
            <a:ext cx="2781531" cy="477054"/>
          </a:xfrm>
          <a:prstGeom prst="rect">
            <a:avLst/>
          </a:prstGeom>
        </p:spPr>
        <p:txBody>
          <a:bodyPr wrap="none">
            <a:spAutoFit/>
          </a:bodyPr>
          <a:lstStyle/>
          <a:p>
            <a:r>
              <a:rPr lang="en-IN" sz="2500" b="1" dirty="0" smtClean="0">
                <a:solidFill>
                  <a:schemeClr val="bg1"/>
                </a:solidFill>
                <a:latin typeface="Lato"/>
              </a:rPr>
              <a:t>OUR PRODUCTS</a:t>
            </a:r>
            <a:endParaRPr lang="en-IN" sz="2500" b="1" dirty="0">
              <a:solidFill>
                <a:srgbClr val="FF6600"/>
              </a:solidFill>
              <a:latin typeface="Lato"/>
            </a:endParaRPr>
          </a:p>
        </p:txBody>
      </p:sp>
      <p:sp>
        <p:nvSpPr>
          <p:cNvPr id="29" name="Parallelogram 27"/>
          <p:cNvSpPr/>
          <p:nvPr/>
        </p:nvSpPr>
        <p:spPr>
          <a:xfrm flipH="1">
            <a:off x="1533748" y="6236971"/>
            <a:ext cx="10833135" cy="793416"/>
          </a:xfrm>
          <a:custGeom>
            <a:avLst/>
            <a:gdLst>
              <a:gd name="connsiteX0" fmla="*/ 0 w 3701143"/>
              <a:gd name="connsiteY0" fmla="*/ 776437 h 776437"/>
              <a:gd name="connsiteX1" fmla="*/ 475801 w 3701143"/>
              <a:gd name="connsiteY1" fmla="*/ 0 h 776437"/>
              <a:gd name="connsiteX2" fmla="*/ 3701143 w 3701143"/>
              <a:gd name="connsiteY2" fmla="*/ 0 h 776437"/>
              <a:gd name="connsiteX3" fmla="*/ 3225342 w 3701143"/>
              <a:gd name="connsiteY3" fmla="*/ 776437 h 776437"/>
              <a:gd name="connsiteX4" fmla="*/ 0 w 3701143"/>
              <a:gd name="connsiteY4" fmla="*/ 776437 h 776437"/>
              <a:gd name="connsiteX0" fmla="*/ 0 w 3236448"/>
              <a:gd name="connsiteY0" fmla="*/ 821408 h 821408"/>
              <a:gd name="connsiteX1" fmla="*/ 11106 w 3236448"/>
              <a:gd name="connsiteY1" fmla="*/ 0 h 821408"/>
              <a:gd name="connsiteX2" fmla="*/ 3236448 w 3236448"/>
              <a:gd name="connsiteY2" fmla="*/ 0 h 821408"/>
              <a:gd name="connsiteX3" fmla="*/ 2760647 w 3236448"/>
              <a:gd name="connsiteY3" fmla="*/ 776437 h 821408"/>
              <a:gd name="connsiteX4" fmla="*/ 0 w 3236448"/>
              <a:gd name="connsiteY4" fmla="*/ 821408 h 821408"/>
              <a:gd name="connsiteX0" fmla="*/ 0 w 3236448"/>
              <a:gd name="connsiteY0" fmla="*/ 821408 h 821408"/>
              <a:gd name="connsiteX1" fmla="*/ 11106 w 3236448"/>
              <a:gd name="connsiteY1" fmla="*/ 0 h 821408"/>
              <a:gd name="connsiteX2" fmla="*/ 3236448 w 3236448"/>
              <a:gd name="connsiteY2" fmla="*/ 0 h 821408"/>
              <a:gd name="connsiteX3" fmla="*/ 3073589 w 3236448"/>
              <a:gd name="connsiteY3" fmla="*/ 738338 h 821408"/>
              <a:gd name="connsiteX4" fmla="*/ 0 w 3236448"/>
              <a:gd name="connsiteY4" fmla="*/ 821408 h 82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448" h="821408">
                <a:moveTo>
                  <a:pt x="0" y="821408"/>
                </a:moveTo>
                <a:lnTo>
                  <a:pt x="11106" y="0"/>
                </a:lnTo>
                <a:lnTo>
                  <a:pt x="3236448" y="0"/>
                </a:lnTo>
                <a:lnTo>
                  <a:pt x="3073589" y="738338"/>
                </a:lnTo>
                <a:lnTo>
                  <a:pt x="0" y="821408"/>
                </a:lnTo>
                <a:close/>
              </a:path>
            </a:pathLst>
          </a:cu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26" name="Rectangle 25"/>
          <p:cNvSpPr/>
          <p:nvPr/>
        </p:nvSpPr>
        <p:spPr>
          <a:xfrm>
            <a:off x="9390742" y="6359674"/>
            <a:ext cx="2436886" cy="369332"/>
          </a:xfrm>
          <a:prstGeom prst="rect">
            <a:avLst/>
          </a:prstGeom>
        </p:spPr>
        <p:txBody>
          <a:bodyPr wrap="none">
            <a:spAutoFit/>
          </a:bodyPr>
          <a:lstStyle/>
          <a:p>
            <a:r>
              <a:rPr lang="en-IN" dirty="0" smtClean="0">
                <a:solidFill>
                  <a:schemeClr val="bg1"/>
                </a:solidFill>
                <a:latin typeface="Lato" panose="020F0502020204030203" pitchFamily="34" charset="0"/>
                <a:ea typeface="Lato" panose="020F0502020204030203" pitchFamily="34" charset="0"/>
                <a:cs typeface="Lato" panose="020F0502020204030203" pitchFamily="34" charset="0"/>
              </a:rPr>
              <a:t>www.truecartons.com</a:t>
            </a:r>
            <a:endParaRPr lang="en-IN"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905" y="1613104"/>
            <a:ext cx="5923315" cy="39297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0463" y="1403244"/>
            <a:ext cx="4697411" cy="383047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3" name="TextBox 32"/>
          <p:cNvSpPr txBox="1"/>
          <p:nvPr/>
        </p:nvSpPr>
        <p:spPr>
          <a:xfrm>
            <a:off x="1868862" y="5626532"/>
            <a:ext cx="9412689" cy="830997"/>
          </a:xfrm>
          <a:prstGeom prst="rect">
            <a:avLst/>
          </a:prstGeom>
          <a:noFill/>
        </p:spPr>
        <p:txBody>
          <a:bodyPr wrap="square" rtlCol="0">
            <a:spAutoFit/>
          </a:bodyPr>
          <a:lstStyle/>
          <a:p>
            <a:pPr algn="ctr"/>
            <a:r>
              <a:rPr lang="en-IN"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ato"/>
                <a:ea typeface="Times New Roman" panose="02020603050405020304" pitchFamily="18" charset="0"/>
              </a:rPr>
              <a:t>REGULAR </a:t>
            </a:r>
            <a:r>
              <a:rPr lang="en-IN" sz="3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ato"/>
                <a:ea typeface="Times New Roman" panose="02020603050405020304" pitchFamily="18" charset="0"/>
              </a:rPr>
              <a:t>SLOTTED CONTAINER</a:t>
            </a:r>
            <a:endParaRPr lang="en-IN"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ato"/>
            </a:endParaRPr>
          </a:p>
          <a:p>
            <a:endParaRPr lang="e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TextBox 16"/>
          <p:cNvSpPr txBox="1"/>
          <p:nvPr/>
        </p:nvSpPr>
        <p:spPr>
          <a:xfrm>
            <a:off x="271516" y="194872"/>
            <a:ext cx="674893" cy="369332"/>
          </a:xfrm>
          <a:prstGeom prst="rect">
            <a:avLst/>
          </a:prstGeom>
          <a:noFill/>
        </p:spPr>
        <p:txBody>
          <a:bodyPr wrap="square" rtlCol="0">
            <a:spAutoFit/>
          </a:bodyPr>
          <a:lstStyle/>
          <a:p>
            <a:r>
              <a:rPr lang="en-IN" dirty="0" smtClean="0">
                <a:solidFill>
                  <a:schemeClr val="bg1"/>
                </a:solidFill>
              </a:rPr>
              <a:t>10</a:t>
            </a:r>
            <a:endParaRPr lang="en-IN" dirty="0">
              <a:solidFill>
                <a:schemeClr val="bg1"/>
              </a:solidFill>
            </a:endParaRPr>
          </a:p>
        </p:txBody>
      </p:sp>
    </p:spTree>
    <p:extLst>
      <p:ext uri="{BB962C8B-B14F-4D97-AF65-F5344CB8AC3E}">
        <p14:creationId xmlns:p14="http://schemas.microsoft.com/office/powerpoint/2010/main" val="157297505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1562</TotalTime>
  <Words>477</Words>
  <Application>Microsoft Office PowerPoint</Application>
  <PresentationFormat>Widescreen</PresentationFormat>
  <Paragraphs>97</Paragraphs>
  <Slides>18</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游ゴシック</vt:lpstr>
      <vt:lpstr>Arial</vt:lpstr>
      <vt:lpstr>Arial Narrow</vt:lpstr>
      <vt:lpstr>Bell Gothic Std Light</vt:lpstr>
      <vt:lpstr>Calibri</vt:lpstr>
      <vt:lpstr>Calibri Light</vt:lpstr>
      <vt:lpstr>Cooper Black</vt:lpstr>
      <vt:lpstr>ＤＦ明朝体W5</vt:lpstr>
      <vt:lpstr>Gadugi</vt:lpstr>
      <vt:lpstr>Lato</vt:lpstr>
      <vt:lpstr>Times New Roman</vt:lpstr>
      <vt:lpstr>Wingdings</vt:lpstr>
      <vt:lpstr>Office Theme</vt:lpstr>
      <vt:lpstr>PowerPoint Presentation</vt:lpstr>
      <vt:lpstr>What is Packaging?</vt:lpstr>
      <vt:lpstr>PowerPoint Presentation</vt:lpstr>
      <vt:lpstr>PowerPoint Presentation</vt:lpstr>
      <vt:lpstr>PowerPoint Presentation</vt:lpstr>
      <vt:lpstr>WHY TRUE CARTONS?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RaHuL</dc:creator>
  <cp:lastModifiedBy>ANUKRITI S</cp:lastModifiedBy>
  <cp:revision>178</cp:revision>
  <cp:lastPrinted>2019-07-18T09:15:13Z</cp:lastPrinted>
  <dcterms:created xsi:type="dcterms:W3CDTF">2018-07-10T05:09:16Z</dcterms:created>
  <dcterms:modified xsi:type="dcterms:W3CDTF">2020-05-13T11:40:23Z</dcterms:modified>
</cp:coreProperties>
</file>